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38818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81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6805995"/>
              </p:ext>
            </p:extLst>
          </p:nvPr>
        </p:nvGraphicFramePr>
        <p:xfrm>
          <a:off x="5050427" y="3899635"/>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47760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23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22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23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Түнде және таңертең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градус жылы.</a:t>
            </a:r>
            <a:endParaRPr lang="ru-RU" sz="1100" b="1" dirty="0" smtClean="0">
              <a:solidFill>
                <a:srgbClr val="000000"/>
              </a:solidFill>
              <a:latin typeface="Times New Roman" pitchFamily="18" charset="0"/>
              <a:cs typeface="Times New Roman" pitchFamily="18" charset="0"/>
              <a:sym typeface="+mn-ea"/>
            </a:endParaRPr>
          </a:p>
          <a:p>
            <a:pPr lvl="0" algn="just"/>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24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23</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Тұман.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a:t>
            </a:r>
            <a:r>
              <a:rPr lang="kk-KZ" sz="1100" dirty="0" smtClean="0">
                <a:latin typeface="Times New Roman" pitchFamily="18" charset="0"/>
                <a:cs typeface="Times New Roman" pitchFamily="18" charset="0"/>
              </a:rPr>
              <a:t>түстік-батыстан оңтүстік-шығысқа ауысып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13397</TotalTime>
  <Words>596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2341</cp:revision>
  <cp:lastPrinted>2021-07-01T03:56:27Z</cp:lastPrinted>
  <dcterms:created xsi:type="dcterms:W3CDTF">2018-03-27T06:03:00Z</dcterms:created>
  <dcterms:modified xsi:type="dcterms:W3CDTF">2022-03-22T11:38:05Z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