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 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smtClean="0">
                <a:latin typeface="Times New Roman" panose="02020603050405020304" pitchFamily="18" charset="0"/>
                <a:cs typeface="Times New Roman" panose="02020603050405020304" pitchFamily="18" charset="0"/>
              </a:rPr>
              <a:t>наурыз</a:t>
            </a:r>
            <a:r>
              <a:rPr lang="kk-KZ" altLang="ru-RU" sz="1200" b="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22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23 наурызға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таңертең және күндіз қатты жауын-шашын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екпіні 15-20 м/с. Ауа температурасы түнде  0-2 градус аяз, күндіз 3-5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24 </a:t>
            </a:r>
            <a:r>
              <a:rPr lang="ru-RU" sz="1200" b="1" dirty="0" err="1" smtClean="0">
                <a:latin typeface="Times New Roman" pitchFamily="18" charset="0"/>
                <a:cs typeface="Times New Roman" pitchFamily="18" charset="0"/>
              </a:rPr>
              <a:t>наурызға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23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24 наурызға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a:t>
            </a:r>
            <a:r>
              <a:rPr lang="kk-KZ" sz="1200" smtClean="0">
                <a:latin typeface="Times New Roman" pitchFamily="18" charset="0"/>
                <a:cs typeface="Times New Roman" pitchFamily="18" charset="0"/>
              </a:rPr>
              <a:t>Ауа температурасы 0-2 </a:t>
            </a:r>
            <a:r>
              <a:rPr lang="kk-KZ" sz="1200" dirty="0" smtClean="0">
                <a:latin typeface="Times New Roman" pitchFamily="18" charset="0"/>
                <a:cs typeface="Times New Roman" pitchFamily="18" charset="0"/>
              </a:rPr>
              <a:t>градус аяз болады.</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5975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13174</TotalTime>
  <Words>599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2245</cp:revision>
  <cp:lastPrinted>2021-07-01T03:56:27Z</cp:lastPrinted>
  <dcterms:created xsi:type="dcterms:W3CDTF">2018-03-27T06:03:00Z</dcterms:created>
  <dcterms:modified xsi:type="dcterms:W3CDTF">2022-03-22T11:39:21Z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