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22</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23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22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Батыстан жел соғады, күші 15-20 м/с. Ауа температурасы түнде 6-8, күндіз 0-2 градус аяз.</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24</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23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24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жаяу бұрқасын.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6-8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12888</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2280</cp:revision>
  <cp:lastPrinted>2021-07-01T03:56:27Z</cp:lastPrinted>
  <dcterms:created xsi:type="dcterms:W3CDTF">2018-03-27T06:03:00Z</dcterms:created>
  <dcterms:modified xsi:type="dcterms:W3CDTF">2022-03-22T08:24:49Z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