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653246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8843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9-14, днем 15-20, порывы 25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7-9, днем 2-4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24 марта 2022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Снег, низовая метель.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юго-западный 9-14, порывы 15-20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5-7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15606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2262</cp:revision>
  <cp:lastPrinted>2021-11-30T05:55:24Z</cp:lastPrinted>
  <dcterms:created xsi:type="dcterms:W3CDTF">2018-03-27T06:03:00Z</dcterms:created>
  <dcterms:modified xsi:type="dcterms:W3CDTF">2022-03-22T08:23:18Z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