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58311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22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9-14, порывы 15-20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                                                                                  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23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марта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9-14,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762348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31517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167698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14024</TotalTime>
  <Words>543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2134</cp:revision>
  <cp:lastPrinted>2021-07-01T03:56:27Z</cp:lastPrinted>
  <dcterms:created xsi:type="dcterms:W3CDTF">2018-03-27T06:03:00Z</dcterms:created>
  <dcterms:modified xsi:type="dcterms:W3CDTF">2022-03-22T08:15:02Z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