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№81</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23 наурызға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22 </a:t>
            </a:r>
            <a:r>
              <a:rPr lang="ru-RU" altLang="ru-RU" sz="1200" b="1" dirty="0" err="1" smtClean="0">
                <a:solidFill>
                  <a:srgbClr val="000000"/>
                </a:solidFill>
                <a:latin typeface="Times New Roman" pitchFamily="18" charset="0"/>
                <a:cs typeface="Times New Roman" pitchFamily="18" charset="0"/>
              </a:rPr>
              <a:t>наурыз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23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Солтүстік-батыстан, батыстан жел соғады, күші 7-12 м/с. Ауа температурасы түнде 10-12, күндіз 2-4 градус суық болады.</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наурыз</a:t>
            </a:r>
            <a:r>
              <a:rPr lang="ru-RU" sz="1200" b="1" dirty="0" err="1" smtClean="0">
                <a:solidFill>
                  <a:srgbClr val="000000"/>
                </a:solidFill>
                <a:latin typeface="Times New Roman" pitchFamily="18" charset="0"/>
                <a:cs typeface="Times New Roman" pitchFamily="18" charset="0"/>
              </a:rPr>
              <a:t>ға</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23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24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smtClean="0">
                <a:latin typeface="Times New Roman" pitchFamily="18" charset="0"/>
                <a:cs typeface="Times New Roman" pitchFamily="18" charset="0"/>
              </a:rPr>
              <a:t>Көшпелі бұлтты, жауын-шашынсыз. Батыстан, оңтүстік-батыстан жел соғады, күші 3-8 </a:t>
            </a:r>
            <a:r>
              <a:rPr lang="kk-KZ" sz="1200" dirty="0" smtClean="0">
                <a:solidFill>
                  <a:srgbClr val="000000"/>
                </a:solidFill>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rPr>
              <a:t>Ауа температурасы 6-8 градус суық 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583</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13361</TotalTime>
  <Words>542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2152</cp:revision>
  <cp:lastPrinted>2021-07-01T07:38:07Z</cp:lastPrinted>
  <dcterms:created xsi:type="dcterms:W3CDTF">2018-03-27T06:03:00Z</dcterms:created>
  <dcterms:modified xsi:type="dcterms:W3CDTF">2022-03-22T07:55:04Z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