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38946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46361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северо-западный, западный 9-14 м/с. Температура воздуха ночью 9-11 мороза, днём 2-4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с переходом на юго-восточный 9-14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13276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2264</cp:revision>
  <cp:lastPrinted>2021-07-01T03:56:27Z</cp:lastPrinted>
  <dcterms:created xsi:type="dcterms:W3CDTF">2018-03-27T06:03:00Z</dcterms:created>
  <dcterms:modified xsi:type="dcterms:W3CDTF">2022-03-22T11:38:08Z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