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55328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снег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низовая метель.</a:t>
            </a:r>
            <a:r>
              <a:rPr lang="ru-RU" sz="1200" b="0" i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9-14, порывы 15-20 м/с. Температура воздуха ночью 8-10, днем 1-3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24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ночью 5-7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 марта, ночью 24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16656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13216</TotalTime>
  <Words>574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2069</cp:revision>
  <cp:lastPrinted>2021-07-01T03:56:27Z</cp:lastPrinted>
  <dcterms:created xsi:type="dcterms:W3CDTF">2018-03-27T06:03:00Z</dcterms:created>
  <dcterms:modified xsi:type="dcterms:W3CDTF">2022-03-22T08:13:39Z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