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Прямоугольник 19"/>
          <p:cNvSpPr/>
          <p:nvPr/>
        </p:nvSpPr>
        <p:spPr>
          <a:xfrm>
            <a:off x="4952999" y="114301"/>
            <a:ext cx="4824413" cy="2308324"/>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23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22 </a:t>
            </a:r>
            <a:r>
              <a:rPr lang="ru-RU" sz="1200" b="1" dirty="0" err="1" smtClean="0">
                <a:latin typeface="Times New Roman" pitchFamily="18" charset="0"/>
                <a:cs typeface="Times New Roman" pitchFamily="18" charset="0"/>
              </a:rPr>
              <a:t>наурыз</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23 </a:t>
            </a:r>
            <a:r>
              <a:rPr lang="ru-RU" sz="1200" b="1" dirty="0" err="1" smtClean="0">
                <a:latin typeface="Times New Roman" pitchFamily="18" charset="0"/>
                <a:cs typeface="Times New Roman" pitchFamily="18" charset="0"/>
              </a:rPr>
              <a:t>наурыз</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ru-RU" sz="1200" dirty="0" err="1" smtClean="0">
                <a:latin typeface="Times New Roman" pitchFamily="18" charset="0"/>
                <a:cs typeface="Times New Roman" pitchFamily="18" charset="0"/>
              </a:rPr>
              <a:t>Бұлт</a:t>
            </a:r>
            <a:r>
              <a:rPr lang="kk-KZ" sz="1200" dirty="0" smtClean="0">
                <a:latin typeface="Times New Roman" pitchFamily="18" charset="0"/>
                <a:cs typeface="Times New Roman" pitchFamily="18" charset="0"/>
              </a:rPr>
              <a:t>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 кей уақытта жауын-шашын (жаңбыр, қар). Батыстан жел соғады, күші 9-14 м/с. Ауа температурасы түнде 3-5 градус аяз, күндіз 0-2 градус жылы.</a:t>
            </a:r>
          </a:p>
          <a:p>
            <a:endParaRPr lang="kk-KZ" altLang="ru-RU" sz="1200"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24 наурыз </a:t>
            </a:r>
            <a:r>
              <a:rPr lang="ru-RU" sz="1200" b="1" dirty="0" smtClean="0">
                <a:latin typeface="Times New Roman KZ" pitchFamily="18" charset="0"/>
                <a:ea typeface="Times New Roman KZ" pitchFamily="18" charset="0"/>
                <a:cs typeface="Times New Roman" pitchFamily="18" charset="0"/>
              </a:rPr>
              <a:t>2022 </a:t>
            </a:r>
            <a:r>
              <a:rPr lang="ru-RU" sz="1200" b="1" dirty="0" err="1" smtClean="0">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23 </a:t>
            </a:r>
            <a:r>
              <a:rPr lang="ru-RU" sz="1200" b="1" dirty="0" err="1" smtClean="0">
                <a:latin typeface="Times New Roman KZ" pitchFamily="18" charset="0"/>
                <a:ea typeface="Times New Roman KZ" pitchFamily="18" charset="0"/>
                <a:cs typeface="Times New Roman" pitchFamily="18" charset="0"/>
              </a:rPr>
              <a:t>наурыз</a:t>
            </a:r>
            <a:r>
              <a:rPr 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21-ден </a:t>
            </a:r>
            <a:r>
              <a:rPr lang="ru-RU" sz="1200" b="1" dirty="0" err="1" smtClean="0">
                <a:latin typeface="Times New Roman KZ" pitchFamily="18" charset="0"/>
                <a:ea typeface="Times New Roman KZ" pitchFamily="18" charset="0"/>
                <a:cs typeface="Times New Roman" pitchFamily="18" charset="0"/>
              </a:rPr>
              <a:t>бастап</a:t>
            </a:r>
            <a:r>
              <a:rPr lang="ru-RU" sz="1200" b="1" dirty="0" smtClean="0">
                <a:latin typeface="Times New Roman KZ" pitchFamily="18" charset="0"/>
                <a:ea typeface="Times New Roman KZ" pitchFamily="18" charset="0"/>
                <a:cs typeface="Times New Roman" pitchFamily="18" charset="0"/>
              </a:rPr>
              <a:t> 24</a:t>
            </a:r>
            <a:r>
              <a:rPr lang="kk-KZ" altLang="ru-RU" sz="1200" b="1" dirty="0" smtClean="0">
                <a:latin typeface="Times New Roman KZ" pitchFamily="18" charset="0"/>
                <a:ea typeface="Times New Roman KZ" pitchFamily="18" charset="0"/>
                <a:cs typeface="Times New Roman" pitchFamily="18" charset="0"/>
              </a:rPr>
              <a:t> наурыз</a:t>
            </a:r>
            <a:endParaRPr lang="ru-RU" sz="1200" b="1" dirty="0" smtClean="0">
              <a:latin typeface="Times New Roman KZ" pitchFamily="18" charset="0"/>
              <a:ea typeface="Times New Roman KZ" pitchFamily="18" charset="0"/>
              <a:cs typeface="Times New Roman" pitchFamily="18" charset="0"/>
            </a:endParaRPr>
          </a:p>
          <a:p>
            <a:pPr algn="ct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09-ға </a:t>
            </a:r>
            <a:r>
              <a:rPr lang="ru-RU" sz="1200" b="1" dirty="0" err="1" smtClean="0">
                <a:latin typeface="Times New Roman KZ" pitchFamily="18" charset="0"/>
                <a:ea typeface="Times New Roman KZ" pitchFamily="18" charset="0"/>
                <a:cs typeface="Times New Roman" pitchFamily="18" charset="0"/>
              </a:rPr>
              <a:t>дейін</a:t>
            </a:r>
            <a:endParaRPr lang="ru-RU" sz="1200" b="1" dirty="0" smtClean="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 бұлт</a:t>
            </a:r>
            <a:r>
              <a:rPr lang="kk-KZ" sz="1200" dirty="0" smtClean="0">
                <a:latin typeface="Times New Roman" pitchFamily="18" charset="0"/>
                <a:cs typeface="Times New Roman" pitchFamily="18" charset="0"/>
              </a:rPr>
              <a:t>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 </a:t>
            </a:r>
            <a:r>
              <a:rPr lang="ru-RU" sz="1200" dirty="0" smtClean="0">
                <a:latin typeface="Times New Roman" pitchFamily="18" charset="0"/>
                <a:cs typeface="Times New Roman" pitchFamily="18" charset="0"/>
              </a:rPr>
              <a:t>- б</a:t>
            </a:r>
            <a:r>
              <a:rPr lang="kk-KZ" sz="1200" dirty="0" smtClean="0">
                <a:latin typeface="Times New Roman" pitchFamily="18" charset="0"/>
                <a:cs typeface="Times New Roman" pitchFamily="18" charset="0"/>
              </a:rPr>
              <a:t>атыстан жел соғады, күші 3-8 м/с. </a:t>
            </a:r>
            <a:r>
              <a:rPr lang="ru-RU" sz="1200" dirty="0" err="1" smtClean="0">
                <a:latin typeface="Times New Roman KZ" pitchFamily="18" charset="0"/>
                <a:ea typeface="Times New Roman KZ" pitchFamily="18" charset="0"/>
                <a:cs typeface="Times New Roman" pitchFamily="18" charset="0"/>
                <a:sym typeface="+mn-ea"/>
              </a:rPr>
              <a:t>Ауа</a:t>
            </a:r>
            <a:r>
              <a:rPr lang="ru-RU" sz="1200" dirty="0" smtClean="0">
                <a:latin typeface="Times New Roman KZ" pitchFamily="18" charset="0"/>
                <a:ea typeface="Times New Roman KZ" pitchFamily="18" charset="0"/>
                <a:cs typeface="Times New Roman" pitchFamily="18" charset="0"/>
                <a:sym typeface="+mn-ea"/>
              </a:rPr>
              <a:t> </a:t>
            </a:r>
            <a:r>
              <a:rPr lang="ru-RU" sz="1200" dirty="0" err="1" smtClean="0">
                <a:latin typeface="Times New Roman KZ" pitchFamily="18" charset="0"/>
                <a:ea typeface="Times New Roman KZ" pitchFamily="18" charset="0"/>
                <a:cs typeface="Times New Roman" pitchFamily="18" charset="0"/>
                <a:sym typeface="+mn-ea"/>
              </a:rPr>
              <a:t>температурасы</a:t>
            </a:r>
            <a:r>
              <a:rPr lang="ru-RU" sz="1200" smtClean="0">
                <a:latin typeface="Times New Roman KZ" pitchFamily="18" charset="0"/>
                <a:ea typeface="Times New Roman KZ" pitchFamily="18" charset="0"/>
                <a:cs typeface="Times New Roman" pitchFamily="18" charset="0"/>
                <a:sym typeface="+mn-ea"/>
              </a:rPr>
              <a:t> 3-5 </a:t>
            </a:r>
            <a:r>
              <a:rPr lang="ru-RU" sz="1200" dirty="0" smtClean="0">
                <a:latin typeface="Times New Roman KZ" pitchFamily="18" charset="0"/>
                <a:ea typeface="Times New Roman KZ" pitchFamily="18" charset="0"/>
                <a:cs typeface="Times New Roman" pitchFamily="18" charset="0"/>
                <a:sym typeface="+mn-ea"/>
              </a:rPr>
              <a:t>градус </a:t>
            </a:r>
            <a:r>
              <a:rPr lang="ru-RU" sz="1200" dirty="0" err="1" smtClean="0">
                <a:latin typeface="Times New Roman KZ" pitchFamily="18" charset="0"/>
                <a:ea typeface="Times New Roman KZ" pitchFamily="18" charset="0"/>
                <a:cs typeface="Times New Roman" pitchFamily="18" charset="0"/>
                <a:sym typeface="+mn-ea"/>
              </a:rPr>
              <a:t>аяз</a:t>
            </a:r>
            <a:r>
              <a:rPr lang="ru-RU" sz="1200" dirty="0" smtClean="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13060</TotalTime>
  <Words>556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2209</cp:revision>
  <cp:lastPrinted>2021-07-01T03:56:27Z</cp:lastPrinted>
  <dcterms:created xsi:type="dcterms:W3CDTF">2018-03-27T06:03:00Z</dcterms:created>
  <dcterms:modified xsi:type="dcterms:W3CDTF">2022-03-22T11:35:42Z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