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38" y="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098089"/>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22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23</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22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23</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ctr"/>
            <a:r>
              <a:rPr lang="kk-KZ" sz="1100" dirty="0">
                <a:latin typeface="Times New Roman" panose="02020603050405020304" pitchFamily="18" charset="0"/>
                <a:cs typeface="Times New Roman" panose="02020603050405020304" pitchFamily="18" charset="0"/>
              </a:rPr>
              <a:t> Күндіз қар</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жаяу бұрқасын</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күндіз 15-20, екпіні 25 м/с. Ауа температурасы түнде 7-9, күндіз 2-4 аяз.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24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23 наурыз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Қар, жаяу бұрқасын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екпіні 15-20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5-7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795889"/>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23, 24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төмендеуі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15621</TotalTime>
  <Words>574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2299</cp:revision>
  <cp:lastPrinted>2022-02-09T05:34:48Z</cp:lastPrinted>
  <dcterms:created xsi:type="dcterms:W3CDTF">2018-03-27T06:03:00Z</dcterms:created>
  <dcterms:modified xsi:type="dcterms:W3CDTF">2022-03-22T08:23:15Z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