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99603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северный, северо-западный 6-11 м/с. Температура воздуха ночью 3-5 мороза, днем 5-7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24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 5-10 м/с. Температура воздуха ночью 4-6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Исполнитель: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11:58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12953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2068</cp:revision>
  <cp:lastPrinted>2021-07-01T03:56:27Z</cp:lastPrinted>
  <dcterms:created xsi:type="dcterms:W3CDTF">2018-03-27T06:03:00Z</dcterms:created>
  <dcterms:modified xsi:type="dcterms:W3CDTF">2022-03-22T08:16:17Z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