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22249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осадки, утром и днем сильные (дождь, снег). Ветер северо-западный 8-13, порывы 15-20 м/с. Температура воздуха ночью 0-2 мороза, днем 3-5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24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 0-2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621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2137</cp:revision>
  <cp:lastPrinted>2021-07-01T03:56:27Z</cp:lastPrinted>
  <dcterms:created xsi:type="dcterms:W3CDTF">2018-03-27T06:03:00Z</dcterms:created>
  <dcterms:modified xsi:type="dcterms:W3CDTF">2022-03-22T11:39:25Z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