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6" y="1848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158976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наурызға</a:t>
            </a:r>
          </a:p>
          <a:p>
            <a:pPr lvl="0" algn="ctr"/>
            <a:r>
              <a:rPr lang="kk-KZ" altLang="ru-RU" sz="1200" b="1" dirty="0" smtClean="0">
                <a:latin typeface="Times New Roman" panose="02020603050405020304" pitchFamily="18" charset="0"/>
                <a:cs typeface="Times New Roman" panose="02020603050405020304" pitchFamily="18" charset="0"/>
              </a:rPr>
              <a:t>   21 наурыз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22 наурыз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Солтүстік-батыстан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smtClean="0">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м/с.</a:t>
            </a:r>
            <a:r>
              <a:rPr lang="kk-KZ" sz="1200" dirty="0" smtClean="0">
                <a:latin typeface="Times New Roman" panose="02020603050405020304" pitchFamily="18" charset="0"/>
                <a:cs typeface="Times New Roman" panose="02020603050405020304" pitchFamily="18" charset="0"/>
              </a:rPr>
              <a:t> Ауа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10-12, күндіз 2-4 градус </a:t>
            </a:r>
            <a:r>
              <a:rPr lang="kk-KZ" sz="1200" dirty="0">
                <a:latin typeface="Times New Roman" panose="02020603050405020304" pitchFamily="18" charset="0"/>
                <a:cs typeface="Times New Roman" panose="02020603050405020304" pitchFamily="18" charset="0"/>
              </a:rPr>
              <a:t>аяз </a:t>
            </a:r>
            <a:r>
              <a:rPr lang="kk-KZ" sz="1200" dirty="0" smtClean="0">
                <a:latin typeface="Times New Roman" panose="02020603050405020304" pitchFamily="18" charset="0"/>
                <a:cs typeface="Times New Roman" panose="02020603050405020304" pitchFamily="18" charset="0"/>
              </a:rPr>
              <a:t>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22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23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10-12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336661"/>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ыдыруана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13694</TotalTime>
  <Words>561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2212</cp:revision>
  <cp:lastPrinted>2021-07-01T07:38:07Z</cp:lastPrinted>
  <dcterms:created xsi:type="dcterms:W3CDTF">2018-03-27T06:03:00Z</dcterms:created>
  <dcterms:modified xsi:type="dcterms:W3CDTF">2022-03-21T08:37:25Z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