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8174407"/>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1360" y="364800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4159084"/>
              </p:ext>
            </p:extLst>
          </p:nvPr>
        </p:nvGraphicFramePr>
        <p:xfrm>
          <a:off x="4937976" y="4109670"/>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22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21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22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күндіз жауын-шашын. Жел оңтүстік-батыстан 7-12 м/с. Ауа температурасы түнде 6-8° 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14442</TotalTime>
  <Words>553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2180</cp:revision>
  <cp:lastPrinted>2021-07-01T03:56:27Z</cp:lastPrinted>
  <dcterms:created xsi:type="dcterms:W3CDTF">2018-03-27T06:03:00Z</dcterms:created>
  <dcterms:modified xsi:type="dcterms:W3CDTF">2022-03-21T08:56:51Z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