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16767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008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снег.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днем 15-20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днем 2-4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23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9-14, днем 15-20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15601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2260</cp:revision>
  <cp:lastPrinted>2021-11-30T05:55:24Z</cp:lastPrinted>
  <dcterms:created xsi:type="dcterms:W3CDTF">2018-03-27T06:03:00Z</dcterms:created>
  <dcterms:modified xsi:type="dcterms:W3CDTF">2022-03-21T08:43:37Z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