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01416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633662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21236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    -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осадки (дождь, снег),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западный, 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Временами осадки (дождь, снег), туман. Ветер западный 9-14 м/с. Температура воздуха ночью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13205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2196</cp:revision>
  <cp:lastPrinted>2022-03-21T06:36:57Z</cp:lastPrinted>
  <dcterms:created xsi:type="dcterms:W3CDTF">2018-03-27T06:03:00Z</dcterms:created>
  <dcterms:modified xsi:type="dcterms:W3CDTF">2022-03-21T08:59:56Z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