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napToGrid="0"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776590"/>
              </p:ext>
            </p:extLst>
          </p:nvPr>
        </p:nvGraphicFramePr>
        <p:xfrm>
          <a:off x="307975" y="2564904"/>
          <a:ext cx="4465638" cy="19964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79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4682930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8024" y="76724"/>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наурызға 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21 наурыздан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2022 ж. 22 наурызға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 </a:t>
            </a:r>
            <a:r>
              <a:rPr lang="ru-RU" sz="1200" dirty="0" err="1" smtClean="0">
                <a:latin typeface="Times New Roman" pitchFamily="18" charset="0"/>
                <a:cs typeface="Times New Roman" pitchFamily="18" charset="0"/>
              </a:rPr>
              <a:t>(көбінесе жаңбыр</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Батыстан, солтүстік-батыстан жел соғады, күші 8-13 м/с. Ауа температурасы </a:t>
            </a:r>
            <a:r>
              <a:rPr lang="kk-KZ" sz="1200" smtClean="0">
                <a:latin typeface="Times New Roman" pitchFamily="18" charset="0"/>
                <a:cs typeface="Times New Roman" pitchFamily="18" charset="0"/>
              </a:rPr>
              <a:t>түнде  0-2 градус, </a:t>
            </a:r>
            <a:r>
              <a:rPr lang="kk-KZ" sz="1200" dirty="0" smtClean="0">
                <a:latin typeface="Times New Roman" pitchFamily="18" charset="0"/>
                <a:cs typeface="Times New Roman" pitchFamily="18" charset="0"/>
              </a:rPr>
              <a:t>күндіз 8-10 градус жылы болады.</a:t>
            </a:r>
            <a:endParaRPr lang="ru-RU" sz="1200"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 23 </a:t>
            </a:r>
            <a:r>
              <a:rPr lang="ru-RU" sz="1200" b="1" dirty="0" err="1" smtClean="0">
                <a:latin typeface="Times New Roman" pitchFamily="18" charset="0"/>
                <a:cs typeface="Times New Roman" pitchFamily="18" charset="0"/>
              </a:rPr>
              <a:t>наурызға</a:t>
            </a:r>
            <a:endParaRPr lang="kk-KZ" altLang="ru-RU" sz="1200" b="1" dirty="0">
              <a:latin typeface="Times New Roman" pitchFamily="18" charset="0"/>
              <a:cs typeface="Times New Roman" pitchFamily="18" charset="0"/>
            </a:endParaRPr>
          </a:p>
          <a:p>
            <a:pPr lvl="0"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22 наурыздан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23 наурызға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 </a:t>
            </a:r>
            <a:r>
              <a:rPr lang="ru-RU" sz="1200" dirty="0" err="1" smtClean="0">
                <a:latin typeface="Times New Roman" pitchFamily="18" charset="0"/>
                <a:cs typeface="Times New Roman" pitchFamily="18" charset="0"/>
              </a:rPr>
              <a:t>(жаңбыр, қар</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Батыстан, солтүстік-батыстан жел соғады, күші 8-13 м/с. Ауа температурасы     0-2 градус аяз болады.</a:t>
            </a:r>
            <a:endParaRPr lang="ru-RU" sz="12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57174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13172</TotalTime>
  <Words>592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2243</cp:revision>
  <cp:lastPrinted>2021-07-01T03:56:27Z</cp:lastPrinted>
  <dcterms:created xsi:type="dcterms:W3CDTF">2018-03-27T06:03:00Z</dcterms:created>
  <dcterms:modified xsi:type="dcterms:W3CDTF">2022-03-21T09:05:56Z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