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22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снег. Ветер западный, северо-западный 9-14 м/с. Температура воздуха ночью 10-12, днем 1-3 мороза.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23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северо-западный 9-14 м/с. Температура воздуха  8-10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42210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13214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2139</cp:revision>
  <cp:lastPrinted>2021-02-03T11:37:00Z</cp:lastPrinted>
  <dcterms:created xsi:type="dcterms:W3CDTF">2018-03-27T06:03:00Z</dcterms:created>
  <dcterms:modified xsi:type="dcterms:W3CDTF">2022-03-21T08:19:42Z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