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0858098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№80</a:t>
                      </a:r>
                      <a:endParaRPr lang="en-US" altLang="x-none" sz="16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3010" y="2200711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марта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21 марта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2961763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6870" y="110173"/>
            <a:ext cx="475245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марта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туман.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мороза,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мороза-1 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марта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22 марта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23 марта </a:t>
            </a:r>
          </a:p>
          <a:p>
            <a:pPr lvl="0" algn="just"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облачность, без осадков.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9-14 м/с. Температура воздуха 4-6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just">
              <a:spcAft>
                <a:spcPts val="0"/>
              </a:spcAft>
            </a:pPr>
            <a:endParaRPr lang="kk-KZ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3010" y="321768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Акимгужина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13269</TotalTime>
  <Words>603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2262</cp:revision>
  <cp:lastPrinted>2021-07-01T03:56:27Z</cp:lastPrinted>
  <dcterms:created xsi:type="dcterms:W3CDTF">2018-03-27T06:03:00Z</dcterms:created>
  <dcterms:modified xsi:type="dcterms:W3CDTF">2022-03-21T09:04:33Z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