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№80</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түнде қар жауады. Батыстан, солтүстік-батыстан жел соғады, күші 9-14 м/с. Ауа температурасы түнде 10-12, күндіз 1-3 градус суық болады.</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23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22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23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9-14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8-10 градус аяз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080"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21300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13358</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2152</cp:revision>
  <cp:lastPrinted>2021-07-01T07:38:07Z</cp:lastPrinted>
  <dcterms:created xsi:type="dcterms:W3CDTF">2018-03-27T06:03:00Z</dcterms:created>
  <dcterms:modified xsi:type="dcterms:W3CDTF">2022-03-21T08:19:38Z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