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80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177705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Снег, низовая метель. Ночью и утром туман. Ветер юго-западный, западный 9-14, днем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8-10, днем 0-5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23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Снег, низовая метель. Ветер юго-западный, западный 9-14,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8-10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13084</TotalTime>
  <Words>611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2279</cp:revision>
  <cp:lastPrinted>2021-07-01T03:56:27Z</cp:lastPrinted>
  <dcterms:created xsi:type="dcterms:W3CDTF">2018-03-27T06:03:00Z</dcterms:created>
  <dcterms:modified xsi:type="dcterms:W3CDTF">2022-03-21T08:45:07Z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