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19" autoAdjust="0"/>
    <p:restoredTop sz="94728" autoAdjust="0"/>
  </p:normalViewPr>
  <p:slideViewPr>
    <p:cSldViewPr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BDF64EF9-7829-4196-B41B-825C63289501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90752565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5924A9-D08B-4624-AE9B-B55ADC3E62F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D6AB98-9944-4A6D-8B23-2302C497B65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B533A6-153A-4CBE-84AB-7788DF3AF9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58B358-6CD4-41DD-A038-14E0C7F4FB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ACEAAE-1E40-4C8E-BE80-235673B0494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044505-7413-41B7-B265-5D1AB58B99D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0A457F-D443-44E6-8670-CC0DD55EF04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A0407B-7781-477A-9095-1E7AC6824C3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4394C8-998D-493F-9FB3-2CDE85C4140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7C576A-CF58-4966-9FA0-3B79A40BC0C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43ECAE-15CD-4E9C-89E5-8F8EE2A8D0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56523C71-7F7F-4BA7-9FAC-021FFB0BED5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80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 eaLnBrk="0" hangingPunct="0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21 марта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5024438" y="188913"/>
            <a:ext cx="4537075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22 марта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21 марта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 22 марта </a:t>
            </a: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 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 ночью и утром осадки (дождь, снег), туман. Ветер 2-7 м/с. Температура воздуха ночью 0-2 мороза, днем 4-6 тепла. </a:t>
            </a:r>
            <a:endParaRPr lang="ru-RU" b="1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23 марта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22 марта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 до 09 ч. 23 марта</a:t>
            </a:r>
          </a:p>
          <a:p>
            <a:r>
              <a:rPr lang="ru-RU">
                <a:solidFill>
                  <a:schemeClr val="tx1"/>
                </a:solidFill>
              </a:rPr>
              <a:t>Переменная облачность, временами осадки (дождь, снег). Ветер 0-5 м/с. Температура воздуха 1-3 мороза.</a:t>
            </a:r>
            <a:endParaRPr lang="kk-KZ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Сутки 22, ночью 23 марта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cs typeface="Times New Roman" pitchFamily="18" charset="0"/>
                <a:sym typeface="+mn-ea"/>
              </a:rPr>
              <a:t>202</a:t>
            </a:r>
            <a:r>
              <a:rPr lang="en-US" altLang="en-US">
                <a:solidFill>
                  <a:schemeClr val="tx1"/>
                </a:solidFill>
                <a:cs typeface="Times New Roman" pitchFamily="18" charset="0"/>
                <a:sym typeface="+mn-ea"/>
              </a:rPr>
              <a:t>2</a:t>
            </a:r>
            <a:r>
              <a:rPr lang="ru-RU" altLang="en-US">
                <a:solidFill>
                  <a:schemeClr val="tx1"/>
                </a:solidFill>
                <a:cs typeface="Times New Roman" pitchFamily="18" charset="0"/>
                <a:sym typeface="+mn-ea"/>
              </a:rPr>
              <a:t> г</a:t>
            </a:r>
            <a:r>
              <a:rPr lang="en-US" altLang="en-US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r>
              <a:rPr lang="ru-RU" altLang="en-US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рассеиванию загрязняющих веществ 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smtClean="0">
                <a:solidFill>
                  <a:schemeClr val="tx1"/>
                </a:solidFill>
                <a:cs typeface="Times New Roman" pitchFamily="18" charset="0"/>
              </a:rPr>
              <a:t>21 марта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0451956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3" name="Группа 5"/>
          <p:cNvGrpSpPr>
            <a:grpSpLocks/>
          </p:cNvGrpSpPr>
          <p:nvPr/>
        </p:nvGrpSpPr>
        <p:grpSpPr bwMode="auto">
          <a:xfrm>
            <a:off x="112713" y="246063"/>
            <a:ext cx="4840287" cy="585787"/>
            <a:chOff x="112712" y="246083"/>
            <a:chExt cx="4840288" cy="586363"/>
          </a:xfrm>
        </p:grpSpPr>
        <p:sp>
          <p:nvSpPr>
            <p:cNvPr id="15416" name="TextBox 15"/>
            <p:cNvSpPr txBox="1">
              <a:spLocks noChangeArrowheads="1"/>
            </p:cNvSpPr>
            <p:nvPr/>
          </p:nvSpPr>
          <p:spPr bwMode="auto">
            <a:xfrm>
              <a:off x="317284" y="246083"/>
              <a:ext cx="463571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sz="1400" b="1">
                  <a:solidFill>
                    <a:srgbClr val="000000"/>
                  </a:solidFill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>
                <a:solidFill>
                  <a:schemeClr val="tx1"/>
                </a:solidFill>
                <a:latin typeface="Calibri" pitchFamily="34" charset="0"/>
              </a:endParaRPr>
            </a:p>
          </p:txBody>
        </p:sp>
        <p:sp>
          <p:nvSpPr>
            <p:cNvPr id="15417" name="TextBox 16"/>
            <p:cNvSpPr txBox="1">
              <a:spLocks noChangeArrowheads="1"/>
            </p:cNvSpPr>
            <p:nvPr/>
          </p:nvSpPr>
          <p:spPr bwMode="auto">
            <a:xfrm>
              <a:off x="112712" y="555447"/>
              <a:ext cx="481018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176213" algn="just"/>
              <a:r>
                <a:rPr lang="ru-RU">
                  <a:solidFill>
                    <a:schemeClr val="tx1"/>
                  </a:solidFill>
                  <a:cs typeface="Times New Roman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3762" cy="815975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79950" cy="2225675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13711</TotalTime>
  <Words>770</Words>
  <Application>Microsoft Office PowerPoint</Application>
  <PresentationFormat>Лист A4 (210x297 мм)</PresentationFormat>
  <Paragraphs>114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2258</cp:revision>
  <cp:lastPrinted>2021-07-01T09:11:30Z</cp:lastPrinted>
  <dcterms:created xsi:type="dcterms:W3CDTF">2018-03-27T06:03:00Z</dcterms:created>
  <dcterms:modified xsi:type="dcterms:W3CDTF">2022-03-21T08:21:25Z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