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80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наурыз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719801"/>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56169276"/>
              </p:ext>
            </p:extLst>
          </p:nvPr>
        </p:nvGraphicFramePr>
        <p:xfrm>
          <a:off x="5014225" y="4167506"/>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133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0" name="Прямоугольник 19"/>
          <p:cNvSpPr/>
          <p:nvPr/>
        </p:nvSpPr>
        <p:spPr>
          <a:xfrm>
            <a:off x="4952999" y="114301"/>
            <a:ext cx="4824413" cy="2308324"/>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22 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 </a:t>
            </a:r>
            <a:r>
              <a:rPr lang="ru-RU" sz="1200" b="1" dirty="0" smtClean="0">
                <a:latin typeface="Times New Roman" pitchFamily="18" charset="0"/>
                <a:cs typeface="Times New Roman" pitchFamily="18" charset="0"/>
              </a:rPr>
              <a:t>21 </a:t>
            </a:r>
            <a:r>
              <a:rPr lang="ru-RU" sz="1200" b="1" dirty="0" err="1" smtClean="0">
                <a:latin typeface="Times New Roman" pitchFamily="18" charset="0"/>
                <a:cs typeface="Times New Roman" pitchFamily="18" charset="0"/>
              </a:rPr>
              <a:t>наурыз</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a:t>
            </a:r>
            <a:r>
              <a:rPr lang="ru-RU" sz="1200" b="1" dirty="0" smtClean="0">
                <a:latin typeface="Times New Roman" pitchFamily="18" charset="0"/>
                <a:cs typeface="Times New Roman" pitchFamily="18" charset="0"/>
              </a:rPr>
              <a:t>22 </a:t>
            </a:r>
            <a:r>
              <a:rPr lang="ru-RU" sz="1200" b="1" dirty="0" err="1" smtClean="0">
                <a:latin typeface="Times New Roman" pitchFamily="18" charset="0"/>
                <a:cs typeface="Times New Roman" pitchFamily="18" charset="0"/>
              </a:rPr>
              <a:t>наурыз</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a:t>
            </a:r>
            <a:r>
              <a:rPr lang="ru-RU" sz="1200" dirty="0" err="1" smtClean="0">
                <a:latin typeface="Times New Roman" pitchFamily="18" charset="0"/>
                <a:cs typeface="Times New Roman" pitchFamily="18" charset="0"/>
              </a:rPr>
              <a:t>бұлт</a:t>
            </a:r>
            <a:r>
              <a:rPr lang="kk-KZ" sz="1200" dirty="0" smtClean="0">
                <a:latin typeface="Times New Roman" pitchFamily="18" charset="0"/>
                <a:cs typeface="Times New Roman" pitchFamily="18" charset="0"/>
              </a:rPr>
              <a:t>т</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 түнде жауын-шашын, күндіз аздаған жауын-шашын (жаңбыр, қар). Батыстан жел соғады, күші 5-10, түнде екпіні 14 м/с. Ауа температурасы түнде 0-2 градус аяз, күндіз 5-7 градус жылы.</a:t>
            </a:r>
          </a:p>
          <a:p>
            <a:endParaRPr lang="kk-KZ" altLang="ru-RU" sz="1200"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23 наурыз </a:t>
            </a:r>
            <a:r>
              <a:rPr lang="ru-RU" sz="1200" b="1" dirty="0" smtClean="0">
                <a:latin typeface="Times New Roman KZ" pitchFamily="18" charset="0"/>
                <a:ea typeface="Times New Roman KZ" pitchFamily="18" charset="0"/>
                <a:cs typeface="Times New Roman" pitchFamily="18" charset="0"/>
              </a:rPr>
              <a:t>2022 </a:t>
            </a:r>
            <a:r>
              <a:rPr lang="ru-RU" sz="1200" b="1" dirty="0" err="1" smtClean="0">
                <a:latin typeface="Times New Roman KZ" pitchFamily="18" charset="0"/>
                <a:ea typeface="Times New Roman KZ" pitchFamily="18" charset="0"/>
                <a:cs typeface="Times New Roman" pitchFamily="18" charset="0"/>
              </a:rPr>
              <a:t>жылғы </a:t>
            </a:r>
            <a:r>
              <a:rPr lang="ru-RU" sz="1200" b="1" dirty="0" smtClean="0">
                <a:latin typeface="Times New Roman KZ" pitchFamily="18" charset="0"/>
                <a:ea typeface="Times New Roman KZ" pitchFamily="18" charset="0"/>
                <a:cs typeface="Times New Roman" pitchFamily="18" charset="0"/>
              </a:rPr>
              <a:t>22 </a:t>
            </a:r>
            <a:r>
              <a:rPr lang="ru-RU" sz="1200" b="1" dirty="0" err="1" smtClean="0">
                <a:latin typeface="Times New Roman KZ" pitchFamily="18" charset="0"/>
                <a:ea typeface="Times New Roman KZ" pitchFamily="18" charset="0"/>
                <a:cs typeface="Times New Roman" pitchFamily="18" charset="0"/>
              </a:rPr>
              <a:t>наурыз</a:t>
            </a:r>
            <a:r>
              <a:rPr lang="ru-RU" sz="1200" b="1" dirty="0" smtClean="0">
                <a:latin typeface="Times New Roman KZ" pitchFamily="18" charset="0"/>
                <a:ea typeface="Times New Roman KZ" pitchFamily="18" charset="0"/>
                <a:cs typeface="Times New Roman" pitchFamily="18" charset="0"/>
              </a:rPr>
              <a:t> </a:t>
            </a:r>
            <a:r>
              <a:rPr lang="ru-RU" sz="1200" b="1" dirty="0" err="1" smtClean="0">
                <a:latin typeface="Times New Roman KZ" pitchFamily="18" charset="0"/>
                <a:ea typeface="Times New Roman KZ" pitchFamily="18" charset="0"/>
                <a:cs typeface="Times New Roman" pitchFamily="18" charset="0"/>
              </a:rPr>
              <a:t>сағ</a:t>
            </a:r>
            <a:r>
              <a:rPr lang="ru-RU" sz="1200" b="1" dirty="0" smtClean="0">
                <a:latin typeface="Times New Roman KZ" pitchFamily="18" charset="0"/>
                <a:ea typeface="Times New Roman KZ" pitchFamily="18" charset="0"/>
                <a:cs typeface="Times New Roman" pitchFamily="18" charset="0"/>
              </a:rPr>
              <a:t>. 21-ден </a:t>
            </a:r>
            <a:r>
              <a:rPr lang="ru-RU" sz="1200" b="1" dirty="0" err="1" smtClean="0">
                <a:latin typeface="Times New Roman KZ" pitchFamily="18" charset="0"/>
                <a:ea typeface="Times New Roman KZ" pitchFamily="18" charset="0"/>
                <a:cs typeface="Times New Roman" pitchFamily="18" charset="0"/>
              </a:rPr>
              <a:t>бастап</a:t>
            </a:r>
            <a:r>
              <a:rPr lang="ru-RU" sz="1200" b="1" dirty="0" smtClean="0">
                <a:latin typeface="Times New Roman KZ" pitchFamily="18" charset="0"/>
                <a:ea typeface="Times New Roman KZ" pitchFamily="18" charset="0"/>
                <a:cs typeface="Times New Roman" pitchFamily="18" charset="0"/>
              </a:rPr>
              <a:t> 23</a:t>
            </a:r>
            <a:r>
              <a:rPr lang="kk-KZ" altLang="ru-RU" sz="1200" b="1" dirty="0" smtClean="0">
                <a:latin typeface="Times New Roman KZ" pitchFamily="18" charset="0"/>
                <a:ea typeface="Times New Roman KZ" pitchFamily="18" charset="0"/>
                <a:cs typeface="Times New Roman" pitchFamily="18" charset="0"/>
              </a:rPr>
              <a:t> наурыз</a:t>
            </a:r>
            <a:endParaRPr lang="ru-RU" sz="1200" b="1" dirty="0" smtClean="0">
              <a:latin typeface="Times New Roman KZ" pitchFamily="18" charset="0"/>
              <a:ea typeface="Times New Roman KZ" pitchFamily="18" charset="0"/>
              <a:cs typeface="Times New Roman" pitchFamily="18" charset="0"/>
            </a:endParaRPr>
          </a:p>
          <a:p>
            <a:pPr algn="ctr"/>
            <a:r>
              <a:rPr lang="ru-RU" sz="1200" b="1" dirty="0" err="1" smtClean="0">
                <a:latin typeface="Times New Roman KZ" pitchFamily="18" charset="0"/>
                <a:ea typeface="Times New Roman KZ" pitchFamily="18" charset="0"/>
                <a:cs typeface="Times New Roman" pitchFamily="18" charset="0"/>
              </a:rPr>
              <a:t>Сағ.</a:t>
            </a:r>
            <a:r>
              <a:rPr lang="ru-RU" sz="1200" b="1" dirty="0" smtClean="0">
                <a:latin typeface="Times New Roman KZ" pitchFamily="18" charset="0"/>
                <a:ea typeface="Times New Roman KZ" pitchFamily="18" charset="0"/>
                <a:cs typeface="Times New Roman" pitchFamily="18" charset="0"/>
              </a:rPr>
              <a:t> 09-ға </a:t>
            </a:r>
            <a:r>
              <a:rPr lang="ru-RU" sz="1200" b="1" dirty="0" err="1" smtClean="0">
                <a:latin typeface="Times New Roman KZ" pitchFamily="18" charset="0"/>
                <a:ea typeface="Times New Roman KZ" pitchFamily="18" charset="0"/>
                <a:cs typeface="Times New Roman" pitchFamily="18" charset="0"/>
              </a:rPr>
              <a:t>дейін</a:t>
            </a:r>
            <a:endParaRPr lang="ru-RU" sz="1200" b="1" dirty="0" smtClean="0">
              <a:latin typeface="Times New Roman KZ" pitchFamily="18" charset="0"/>
              <a:ea typeface="Times New Roman KZ" pitchFamily="18" charset="0"/>
              <a:cs typeface="Times New Roman" pitchFamily="18" charset="0"/>
            </a:endParaRPr>
          </a:p>
          <a:p>
            <a:pPr fontAlgn="auto">
              <a:spcBef>
                <a:spcPts val="0"/>
              </a:spcBef>
              <a:spcAft>
                <a:spcPts val="0"/>
              </a:spcAft>
              <a:defRPr/>
            </a:pPr>
            <a:r>
              <a:rPr lang="ru-RU" sz="1200" dirty="0" err="1" smtClean="0">
                <a:latin typeface="Times New Roman" pitchFamily="18" charset="0"/>
                <a:cs typeface="Times New Roman" pitchFamily="18" charset="0"/>
              </a:rPr>
              <a:t>Бұлт</a:t>
            </a:r>
            <a:r>
              <a:rPr lang="kk-KZ" sz="1200" dirty="0" smtClean="0">
                <a:latin typeface="Times New Roman" pitchFamily="18" charset="0"/>
                <a:cs typeface="Times New Roman" pitchFamily="18" charset="0"/>
              </a:rPr>
              <a:t>т</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жаңбыр, қар)</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Батыстан жел соғады, күші 9-14 м/с. </a:t>
            </a:r>
            <a:r>
              <a:rPr lang="ru-RU" sz="1200" dirty="0" err="1" smtClean="0">
                <a:latin typeface="Times New Roman KZ" pitchFamily="18" charset="0"/>
                <a:ea typeface="Times New Roman KZ" pitchFamily="18" charset="0"/>
                <a:cs typeface="Times New Roman" pitchFamily="18" charset="0"/>
                <a:sym typeface="+mn-ea"/>
              </a:rPr>
              <a:t>Ауа</a:t>
            </a:r>
            <a:r>
              <a:rPr lang="ru-RU" sz="1200" dirty="0" smtClean="0">
                <a:latin typeface="Times New Roman KZ" pitchFamily="18" charset="0"/>
                <a:ea typeface="Times New Roman KZ" pitchFamily="18" charset="0"/>
                <a:cs typeface="Times New Roman" pitchFamily="18" charset="0"/>
                <a:sym typeface="+mn-ea"/>
              </a:rPr>
              <a:t> </a:t>
            </a:r>
            <a:r>
              <a:rPr lang="ru-RU" sz="1200" dirty="0" err="1" smtClean="0">
                <a:latin typeface="Times New Roman KZ" pitchFamily="18" charset="0"/>
                <a:ea typeface="Times New Roman KZ" pitchFamily="18" charset="0"/>
                <a:cs typeface="Times New Roman" pitchFamily="18" charset="0"/>
                <a:sym typeface="+mn-ea"/>
              </a:rPr>
              <a:t>температурасы</a:t>
            </a:r>
            <a:r>
              <a:rPr lang="ru-RU" sz="1200" dirty="0" smtClean="0">
                <a:latin typeface="Times New Roman KZ" pitchFamily="18" charset="0"/>
                <a:ea typeface="Times New Roman KZ" pitchFamily="18" charset="0"/>
                <a:cs typeface="Times New Roman" pitchFamily="18" charset="0"/>
                <a:sym typeface="+mn-ea"/>
              </a:rPr>
              <a:t> 0-2 градус </a:t>
            </a:r>
            <a:r>
              <a:rPr lang="ru-RU" sz="1200" dirty="0" err="1" smtClean="0">
                <a:latin typeface="Times New Roman KZ" pitchFamily="18" charset="0"/>
                <a:ea typeface="Times New Roman KZ" pitchFamily="18" charset="0"/>
                <a:cs typeface="Times New Roman" pitchFamily="18" charset="0"/>
                <a:sym typeface="+mn-ea"/>
              </a:rPr>
              <a:t>аяз</a:t>
            </a:r>
            <a:r>
              <a:rPr lang="ru-RU" sz="1200" dirty="0" smtClean="0">
                <a:latin typeface="Times New Roman KZ" pitchFamily="18" charset="0"/>
                <a:ea typeface="Times New Roman KZ" pitchFamily="18" charset="0"/>
                <a:cs typeface="Times New Roman" pitchFamily="18" charset="0"/>
                <a:sym typeface="+mn-ea"/>
              </a:rPr>
              <a:t>. </a:t>
            </a:r>
            <a:endParaRPr lang="ru-RU" sz="1200" dirty="0">
              <a:latin typeface="Times New Roman KZ" pitchFamily="18" charset="0"/>
              <a:ea typeface="Times New Roman KZ" pitchFamily="18" charset="0"/>
              <a:cs typeface="Times New Roman" pitchFamily="18" charset="0"/>
              <a:sym typeface="+mn-ea"/>
            </a:endParaRPr>
          </a:p>
        </p:txBody>
      </p:sp>
      <p:sp>
        <p:nvSpPr>
          <p:cNvPr id="22" name="TextBox 13"/>
          <p:cNvSpPr txBox="1"/>
          <p:nvPr/>
        </p:nvSpPr>
        <p:spPr>
          <a:xfrm>
            <a:off x="5024438" y="350043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22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23 </a:t>
            </a:r>
            <a:r>
              <a:rPr lang="ru-RU" sz="1200" dirty="0" err="1" smtClean="0">
                <a:solidFill>
                  <a:schemeClr val="tx1"/>
                </a:solidFill>
                <a:latin typeface="Times New Roman" panose="02020603050405020304" pitchFamily="18" charset="0"/>
                <a:cs typeface="Times New Roman" panose="02020603050405020304" pitchFamily="18" charset="0"/>
              </a:rPr>
              <a:t>наурызға 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13054</TotalTime>
  <Words>565</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2207</cp:revision>
  <cp:lastPrinted>2021-07-01T03:56:27Z</cp:lastPrinted>
  <dcterms:created xsi:type="dcterms:W3CDTF">2018-03-27T06:03:00Z</dcterms:created>
  <dcterms:modified xsi:type="dcterms:W3CDTF">2022-03-21T08:58:47Z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