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241255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осадки, днем небольшие осадки (дождь, снег).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5-10, ночью порывы 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23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9-14 м/с. Температура воздуха 0-2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13104</TotalTime>
  <Words>579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2169</cp:revision>
  <cp:lastPrinted>2021-07-01T03:56:27Z</cp:lastPrinted>
  <dcterms:created xsi:type="dcterms:W3CDTF">2018-03-27T06:03:00Z</dcterms:created>
  <dcterms:modified xsi:type="dcterms:W3CDTF">2022-03-21T08:58:53Z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