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13728845"/>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smtClean="0">
                          <a:solidFill>
                            <a:srgbClr val="002060"/>
                          </a:solidFill>
                          <a:latin typeface="Times New Roman" panose="02020603050405020304" pitchFamily="18" charset="0"/>
                          <a:cs typeface="Times New Roman" panose="02020603050405020304" pitchFamily="18" charset="0"/>
                        </a:rPr>
                        <a:t>№</a:t>
                      </a:r>
                      <a:r>
                        <a:rPr lang="ru-RU" altLang="x-none" sz="1600" b="1" i="1" baseline="0" smtClean="0">
                          <a:solidFill>
                            <a:srgbClr val="002060"/>
                          </a:solidFill>
                          <a:latin typeface="Times New Roman" panose="02020603050405020304" pitchFamily="18" charset="0"/>
                          <a:cs typeface="Times New Roman" panose="02020603050405020304" pitchFamily="18" charset="0"/>
                        </a:rPr>
                        <a:t>80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25122" y="221034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22, </a:t>
            </a:r>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23 </a:t>
            </a:r>
            <a:r>
              <a:rPr lang="ru-RU" sz="1200" dirty="0" err="1" smtClean="0">
                <a:solidFill>
                  <a:schemeClr val="tx1"/>
                </a:solidFill>
                <a:latin typeface="Times New Roman" panose="02020603050405020304" pitchFamily="18" charset="0"/>
                <a:cs typeface="Times New Roman" panose="02020603050405020304" pitchFamily="18" charset="0"/>
              </a:rPr>
              <a:t>наурызына</a:t>
            </a:r>
            <a:r>
              <a:rPr lang="ru-RU" sz="1200" dirty="0" smtClean="0">
                <a:solidFill>
                  <a:schemeClr val="tx1"/>
                </a:solidFill>
                <a:latin typeface="Times New Roman" panose="02020603050405020304" pitchFamily="18" charset="0"/>
                <a:cs typeface="Times New Roman" panose="02020603050405020304" pitchFamily="18" charset="0"/>
              </a:rPr>
              <a:t> қараған </a:t>
            </a:r>
            <a:r>
              <a:rPr lang="ru-RU" sz="12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етеді.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Жалпы </a:t>
            </a:r>
            <a:r>
              <a:rPr lang="ru-RU" sz="1200" dirty="0">
                <a:solidFill>
                  <a:schemeClr val="tx1"/>
                </a:solidFill>
                <a:latin typeface="Times New Roman" panose="02020603050405020304" pitchFamily="18" charset="0"/>
                <a:cs typeface="Times New Roman" panose="02020603050405020304" pitchFamily="18" charset="0"/>
              </a:rPr>
              <a:t>қала бойынша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деп </a:t>
            </a:r>
            <a:r>
              <a:rPr lang="ru-RU" sz="12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82624164"/>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наурыз</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1677382"/>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22 наурызға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21 </a:t>
            </a:r>
            <a:r>
              <a:rPr lang="ru-RU" altLang="ru-RU" sz="11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22 </a:t>
            </a:r>
            <a:r>
              <a:rPr lang="ru-RU" altLang="ru-RU" sz="11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бұлтты</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жаңбыр. </a:t>
            </a:r>
            <a:r>
              <a:rPr lang="ru-RU" sz="1200" dirty="0" err="1" smtClean="0">
                <a:solidFill>
                  <a:srgbClr val="000000"/>
                </a:solidFill>
                <a:latin typeface="Times New Roman" panose="02020603050405020304" pitchFamily="18" charset="0"/>
              </a:rPr>
              <a:t>Жел</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солтүстіктен</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күші</a:t>
            </a:r>
            <a:r>
              <a:rPr lang="ru-RU" sz="1200" dirty="0" smtClean="0">
                <a:solidFill>
                  <a:srgbClr val="000000"/>
                </a:solidFill>
                <a:latin typeface="Times New Roman" panose="02020603050405020304" pitchFamily="18" charset="0"/>
              </a:rPr>
              <a:t> 9-14 м/с. </a:t>
            </a:r>
            <a:r>
              <a:rPr lang="ru-RU" sz="1200" dirty="0" err="1" smtClean="0">
                <a:solidFill>
                  <a:srgbClr val="000000"/>
                </a:solidFill>
                <a:latin typeface="Times New Roman" panose="02020603050405020304" pitchFamily="18" charset="0"/>
              </a:rPr>
              <a:t>Ауа</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температурасы</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түнде</a:t>
            </a:r>
            <a:r>
              <a:rPr lang="ru-RU" sz="1200" dirty="0" smtClean="0">
                <a:solidFill>
                  <a:srgbClr val="000000"/>
                </a:solidFill>
                <a:latin typeface="Times New Roman" panose="02020603050405020304" pitchFamily="18" charset="0"/>
              </a:rPr>
              <a:t> 0-2 </a:t>
            </a:r>
            <a:r>
              <a:rPr lang="ru-RU" sz="1200" dirty="0" err="1" smtClean="0">
                <a:solidFill>
                  <a:srgbClr val="000000"/>
                </a:solidFill>
                <a:latin typeface="Times New Roman" panose="02020603050405020304" pitchFamily="18" charset="0"/>
              </a:rPr>
              <a:t>аяз</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күндіз</a:t>
            </a:r>
            <a:r>
              <a:rPr lang="ru-RU" sz="1200" dirty="0" smtClean="0">
                <a:solidFill>
                  <a:srgbClr val="000000"/>
                </a:solidFill>
                <a:latin typeface="Times New Roman" panose="02020603050405020304" pitchFamily="18" charset="0"/>
              </a:rPr>
              <a:t> 6-8 </a:t>
            </a:r>
            <a:r>
              <a:rPr lang="ru-RU" sz="1200" dirty="0" err="1" smtClean="0">
                <a:solidFill>
                  <a:srgbClr val="000000"/>
                </a:solidFill>
                <a:latin typeface="Times New Roman" panose="02020603050405020304" pitchFamily="18" charset="0"/>
              </a:rPr>
              <a:t>жылы</a:t>
            </a:r>
            <a:r>
              <a:rPr lang="ru-RU" sz="1200" dirty="0" smtClean="0">
                <a:solidFill>
                  <a:srgbClr val="000000"/>
                </a:solidFill>
                <a:latin typeface="Times New Roman" panose="02020603050405020304" pitchFamily="18" charset="0"/>
              </a:rPr>
              <a:t>.</a:t>
            </a:r>
          </a:p>
          <a:p>
            <a:pPr lvl="0" algn="ctr"/>
            <a:endParaRPr lang="kk-KZ"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23 наурызға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22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23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smtClean="0">
                <a:solidFill>
                  <a:prstClr val="black"/>
                </a:solidFill>
                <a:latin typeface="Times New Roman" pitchFamily="18" charset="0"/>
                <a:cs typeface="Times New Roman" pitchFamily="18" charset="0"/>
                <a:sym typeface="+mn-ea"/>
              </a:rPr>
              <a:t>            </a:t>
            </a:r>
            <a:r>
              <a:rPr lang="ru-RU" sz="1200" dirty="0" err="1" smtClean="0">
                <a:solidFill>
                  <a:prstClr val="black"/>
                </a:solidFill>
                <a:latin typeface="Times New Roman" pitchFamily="18" charset="0"/>
                <a:cs typeface="Times New Roman" pitchFamily="18" charset="0"/>
                <a:sym typeface="+mn-ea"/>
              </a:rPr>
              <a:t>Көшпелі</a:t>
            </a:r>
            <a:r>
              <a:rPr lang="ru-RU" sz="1200" dirty="0" smtClean="0">
                <a:solidFill>
                  <a:prstClr val="black"/>
                </a:solidFill>
                <a:latin typeface="Times New Roman" pitchFamily="18" charset="0"/>
                <a:cs typeface="Times New Roman" pitchFamily="18" charset="0"/>
                <a:sym typeface="+mn-ea"/>
              </a:rPr>
              <a:t> </a:t>
            </a:r>
            <a:r>
              <a:rPr lang="ru-RU" sz="1200" dirty="0" err="1" smtClean="0">
                <a:solidFill>
                  <a:prstClr val="black"/>
                </a:solidFill>
                <a:latin typeface="Times New Roman" pitchFamily="18" charset="0"/>
                <a:cs typeface="Times New Roman" pitchFamily="18" charset="0"/>
                <a:sym typeface="+mn-ea"/>
              </a:rPr>
              <a:t>бұлтты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srgbClr val="000000"/>
                </a:solidFill>
                <a:latin typeface="Times New Roman" panose="02020603050405020304" pitchFamily="18" charset="0"/>
                <a:cs typeface="Times New Roman" panose="02020603050405020304" pitchFamily="18" charset="0"/>
                <a:sym typeface="+mn-ea"/>
              </a:rPr>
              <a:t>. Жел солтүстік-батыстан</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күші 9-14 </a:t>
            </a:r>
            <a:r>
              <a:rPr lang="ru-RU" sz="1200" dirty="0" smtClean="0">
                <a:solidFill>
                  <a:prstClr val="black"/>
                </a:solidFill>
                <a:latin typeface="Times New Roman" pitchFamily="18" charset="0"/>
                <a:cs typeface="Times New Roman"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0-2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7502" y="32747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16330</TotalTime>
  <Words>585</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2147</cp:revision>
  <cp:lastPrinted>2021-07-01T07:38:07Z</cp:lastPrinted>
  <dcterms:created xsi:type="dcterms:W3CDTF">2018-03-27T06:03:00Z</dcterms:created>
  <dcterms:modified xsi:type="dcterms:W3CDTF">2022-03-21T08:17:30Z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