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743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504018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(преимущественно дождь). Ветер западный, северо-западный 8-13 м/с. Температура воздуха ночью 0-2, днем 8-10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снег). Ветер западный, северо-западный 8-13 м/с. Температура воздуха  0-2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12914</TotalTime>
  <Words>615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2135</cp:revision>
  <cp:lastPrinted>2021-07-01T03:56:27Z</cp:lastPrinted>
  <dcterms:created xsi:type="dcterms:W3CDTF">2018-03-27T06:03:00Z</dcterms:created>
  <dcterms:modified xsi:type="dcterms:W3CDTF">2022-03-21T09:06:01Z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