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0429751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252328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юго-восточный, южный ночью 3-8, днем 7-12 м/с. Температура воздуха ночью 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15386</TotalTime>
  <Words>631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2179</cp:revision>
  <cp:lastPrinted>2021-10-18T15:52:53Z</cp:lastPrinted>
  <dcterms:created xsi:type="dcterms:W3CDTF">2018-03-27T06:03:00Z</dcterms:created>
  <dcterms:modified xsi:type="dcterms:W3CDTF">2022-03-20T08:44:49Z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