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27162672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79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марта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7646780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20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юго-западный 9-14, утром и днем 15-20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11-13, днем 2-4</a:t>
            </a:r>
            <a:r>
              <a:rPr lang="kk-KZ" sz="11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x-none" sz="1100" dirty="0">
              <a:solidFill>
                <a:prstClr val="black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марта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 22 марта 2022 г.</a:t>
            </a:r>
          </a:p>
          <a:p>
            <a:pPr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kk-KZ" sz="11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низовая метель.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Ветер юго-западный 9-14, днем 15-20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8-10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x-none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01206" y="1937024"/>
            <a:ext cx="4720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21, ночью 22 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B35FD458-D3BE-41EF-B445-4E1B79BBCB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15597</TotalTime>
  <Words>610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2257</cp:revision>
  <cp:lastPrinted>2021-11-30T05:55:24Z</cp:lastPrinted>
  <dcterms:created xsi:type="dcterms:W3CDTF">2018-03-27T06:03:00Z</dcterms:created>
  <dcterms:modified xsi:type="dcterms:W3CDTF">2022-03-20T08:26:52Z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