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192424276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66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8365" y="299960"/>
            <a:ext cx="470965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марта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ч. 20 марта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марта 2022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нег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низовая метель. Ветер юго-западный, западный 15-20 м/с. Температура воздуха ночью 7-9, днем 1-3 мороза.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	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	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22 марта</a:t>
            </a:r>
            <a:endParaRPr 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21 ч. 21 марта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22 марта 2022 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Снег. Ветер северо-западный 15-20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6-8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2310" y="4115218"/>
            <a:ext cx="483510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 марта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30133032"/>
              </p:ext>
            </p:extLst>
          </p:nvPr>
        </p:nvGraphicFramePr>
        <p:xfrm>
          <a:off x="5030050" y="4550905"/>
          <a:ext cx="4691064" cy="17455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7698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518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315174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49851" y="2167698"/>
            <a:ext cx="4671263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марта, 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27618" y="45827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760" y="4442165"/>
            <a:ext cx="4291013" cy="1779392"/>
            <a:chOff x="519759" y="3946722"/>
            <a:chExt cx="4291013" cy="195162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9759" y="3946722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3565042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0,13 ≤ Р &lt;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13852</TotalTime>
  <Words>544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2128</cp:revision>
  <cp:lastPrinted>2021-07-01T03:56:27Z</cp:lastPrinted>
  <dcterms:created xsi:type="dcterms:W3CDTF">2018-03-27T06:03:00Z</dcterms:created>
  <dcterms:modified xsi:type="dcterms:W3CDTF">2022-03-20T08:20:14Z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