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12524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марта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снег.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15-20 м/с. Температура воздуха ночью 11-13, днем 4-6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22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15-20 м/с. Температура воздуха ночью 10-12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 марта, ночью 22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920414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13207</TotalTime>
  <Words>563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Segoe UI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2066</cp:revision>
  <cp:lastPrinted>2021-07-01T03:56:27Z</cp:lastPrinted>
  <dcterms:created xsi:type="dcterms:W3CDTF">2018-03-27T06:03:00Z</dcterms:created>
  <dcterms:modified xsi:type="dcterms:W3CDTF">2022-03-20T08:18:24Z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