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111650"/>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79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2639" y="3861048"/>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44345497"/>
              </p:ext>
            </p:extLst>
          </p:nvPr>
        </p:nvGraphicFramePr>
        <p:xfrm>
          <a:off x="5019674" y="4428971"/>
          <a:ext cx="4691064" cy="20303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20" name="Прямоугольник 19"/>
          <p:cNvSpPr/>
          <p:nvPr/>
        </p:nvSpPr>
        <p:spPr>
          <a:xfrm>
            <a:off x="4896639" y="58826"/>
            <a:ext cx="4808538" cy="2862322"/>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21 </a:t>
            </a:r>
            <a:r>
              <a:rPr lang="ru-RU" sz="1200" b="1" dirty="0" err="1" smtClean="0">
                <a:latin typeface="Times New Roman" pitchFamily="18" charset="0"/>
                <a:cs typeface="Times New Roman" pitchFamily="18" charset="0"/>
              </a:rPr>
              <a:t>наурызға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К</a:t>
            </a:r>
            <a:r>
              <a:rPr lang="kk-KZ" sz="1200" dirty="0" smtClean="0">
                <a:latin typeface="Times New Roman" pitchFamily="18" charset="0"/>
                <a:cs typeface="Times New Roman" pitchFamily="18" charset="0"/>
              </a:rPr>
              <a:t>үндіз </a:t>
            </a:r>
            <a:r>
              <a:rPr lang="kk-KZ" sz="1200" dirty="0">
                <a:latin typeface="Times New Roman" pitchFamily="18" charset="0"/>
                <a:cs typeface="Times New Roman" pitchFamily="18" charset="0"/>
              </a:rPr>
              <a:t>жаңбыр жауады. Түнде және таңертең тұман түседі. Оңтүстік-шығыстан соғатын жел оңтүстік-батыс желіне  ауысады, күші 9-14, күндіз екпіні 15-20 м/с. Ауа температурасы түнде 2-4 градус аяз, күндіз 8-10 градус жылы болады.</a:t>
            </a:r>
            <a:r>
              <a:rPr lang="kk-KZ" sz="1200" dirty="0" smtClean="0">
                <a:solidFill>
                  <a:srgbClr val="000000"/>
                </a:solidFill>
                <a:latin typeface="Times New Roman" pitchFamily="18" charset="0"/>
                <a:cs typeface="Times New Roman" panose="02020603050405020304" pitchFamily="18" charset="0"/>
                <a:sym typeface="+mn-ea"/>
              </a:rPr>
              <a:t> </a:t>
            </a:r>
          </a:p>
          <a:p>
            <a:pPr algn="just"/>
            <a:endParaRPr lang="ru-RU" sz="1200" b="1" dirty="0" smtClean="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Кей </a:t>
            </a:r>
            <a:r>
              <a:rPr lang="ru-RU" sz="1200" dirty="0" err="1" smtClean="0">
                <a:solidFill>
                  <a:prstClr val="black"/>
                </a:solidFill>
                <a:latin typeface="Times New Roman" pitchFamily="18" charset="0"/>
                <a:cs typeface="Times New Roman" pitchFamily="18" charset="0"/>
              </a:rPr>
              <a:t>уақытта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a:t>
            </a:r>
            <a:r>
              <a:rPr lang="ru-RU" sz="1200" dirty="0" err="1" smtClean="0">
                <a:latin typeface="Times New Roman" pitchFamily="18" charset="0"/>
                <a:cs typeface="Times New Roman" pitchFamily="18" charset="0"/>
              </a:rPr>
              <a:t>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тұман болады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kk-KZ" sz="1200" dirty="0" smtClean="0">
                <a:latin typeface="Times New Roman"/>
                <a:ea typeface="Calibri"/>
              </a:rPr>
              <a:t>жел </a:t>
            </a:r>
            <a:r>
              <a:rPr lang="kk-KZ" sz="1200" dirty="0">
                <a:latin typeface="Times New Roman"/>
                <a:ea typeface="Calibri"/>
              </a:rPr>
              <a:t>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градус аяз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4906" y="285293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13355</TotalTime>
  <Words>581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2234</cp:revision>
  <cp:lastPrinted>2022-03-20T06:54:04Z</cp:lastPrinted>
  <dcterms:created xsi:type="dcterms:W3CDTF">2018-03-27T06:03:00Z</dcterms:created>
  <dcterms:modified xsi:type="dcterms:W3CDTF">2022-03-20T08:41:13Z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