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31455529"/>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79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400" b="1" i="1" dirty="0" smtClean="0">
                          <a:solidFill>
                            <a:srgbClr val="002060"/>
                          </a:solidFill>
                          <a:latin typeface="Times New Roman" panose="02020603050405020304" pitchFamily="18" charset="0"/>
                          <a:cs typeface="Times New Roman" panose="02020603050405020304" pitchFamily="18" charset="0"/>
                        </a:rPr>
                        <a:t>Өскемен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4531602"/>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38655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80669" y="115888"/>
            <a:ext cx="4808536" cy="2308324"/>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a:t>
            </a:r>
            <a:r>
              <a:rPr lang="kk-KZ" altLang="ru-RU" sz="1200" b="1" dirty="0" smtClean="0">
                <a:solidFill>
                  <a:prstClr val="black"/>
                </a:solidFill>
                <a:latin typeface="Times New Roman" panose="02020603050405020304" pitchFamily="18" charset="0"/>
                <a:cs typeface="Times New Roman" panose="02020603050405020304" pitchFamily="18" charset="0"/>
              </a:rPr>
              <a:t> наурызға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20 </a:t>
            </a:r>
            <a:r>
              <a:rPr lang="kk-KZ" altLang="ru-RU" sz="1200" b="1" dirty="0" smtClean="0">
                <a:solidFill>
                  <a:prstClr val="black"/>
                </a:solidFill>
                <a:latin typeface="Times New Roman" panose="02020603050405020304" pitchFamily="18" charset="0"/>
                <a:cs typeface="Times New Roman" panose="02020603050405020304" pitchFamily="18" charset="0"/>
              </a:rPr>
              <a:t>наурыз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err="1" smtClean="0">
                <a:solidFill>
                  <a:prstClr val="black"/>
                </a:solidFill>
                <a:latin typeface="Times New Roman" panose="02020603050405020304" pitchFamily="18" charset="0"/>
                <a:cs typeface="Times New Roman" panose="02020603050405020304" pitchFamily="18" charset="0"/>
              </a:rPr>
              <a:t>наурыз</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оңтүстіктен түнде 3-8, күндіз 7-12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12-14°,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0-2° </a:t>
            </a:r>
            <a:r>
              <a:rPr lang="ru-RU" sz="1200" dirty="0" err="1" smtClean="0">
                <a:solidFill>
                  <a:prstClr val="black"/>
                </a:solidFill>
                <a:latin typeface="Times New Roman" pitchFamily="18" charset="0"/>
                <a:cs typeface="Times New Roman" pitchFamily="18" charset="0"/>
              </a:rPr>
              <a:t>аяз</a:t>
            </a:r>
            <a:r>
              <a:rPr lang="kk-KZ" sz="1200" dirty="0" smtClean="0">
                <a:solidFill>
                  <a:prstClr val="black"/>
                </a:solidFill>
                <a:latin typeface="Times New Roman" pitchFamily="18" charset="0"/>
                <a:cs typeface="Times New Roman" pitchFamily="18" charset="0"/>
              </a:rPr>
              <a:t> болады.</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22 наурызға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21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наурыздың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22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Қар. Жел оңтүстік-батыстан 7-12 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8-10°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09244" y="327989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204137"/>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prstClr val="black"/>
                </a:solidFill>
                <a:latin typeface="Times New Roman" panose="02020603050405020304" pitchFamily="18" charset="0"/>
                <a:cs typeface="Times New Roman" panose="02020603050405020304" pitchFamily="18" charset="0"/>
              </a:rPr>
              <a:t>21,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22 </a:t>
            </a:r>
            <a:r>
              <a:rPr lang="ru-RU" sz="1200" dirty="0" err="1">
                <a:solidFill>
                  <a:prstClr val="black"/>
                </a:solidFill>
                <a:latin typeface="Times New Roman" panose="02020603050405020304" pitchFamily="18" charset="0"/>
                <a:cs typeface="Times New Roman" panose="02020603050405020304" pitchFamily="18" charset="0"/>
              </a:rPr>
              <a:t>наурызға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15330</TotalTime>
  <Words>584</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2214</cp:revision>
  <cp:lastPrinted>2021-07-01T03:56:27Z</cp:lastPrinted>
  <dcterms:created xsi:type="dcterms:W3CDTF">2018-03-27T06:03:00Z</dcterms:created>
  <dcterms:modified xsi:type="dcterms:W3CDTF">2022-03-20T08:44:45Z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