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BCA09D8-4107-403A-9F69-1DBDF1ADB67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066635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F926C-CBE9-4C3B-A8A9-A938DD71F1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9730F-1D25-4351-B1D6-8DBB423D0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75343-613C-4DC7-A19A-4F0148E2FD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948AA-4092-4999-81A5-96D128CCCC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78CEA-0E90-49CF-B06A-DB7E132EC9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754C1-FFD4-4B3A-9CC6-23B2458AE0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CCC30-CE51-4A0F-B2B4-5E0EB53AE3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CD77A-26ED-4096-B5E9-BA089C15C7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D6299-56C4-455F-96EA-5B0C90A115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24EFD-5199-4758-B256-683DF0C65E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1AECF-92B9-4E7D-A878-9CFE968816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6E12199-F8A6-406D-96FF-1F1F3F2758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20 марта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 21 марта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Ночью и утром туман. Ветер 2-7 м/с. Температура воздуха ночью 1-3 мороза, днем 6-8 тепла. </a:t>
            </a:r>
            <a:endParaRPr lang="ru-RU" b="1"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марта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22 марта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временами осадки (дождь, снег). Ветер 0-5 м/с. Температура воздуха 0-2 мороза.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марта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202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накоплению,  ночью 22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м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арта</a:t>
            </a:r>
            <a:r>
              <a:rPr lang="en-US" altLang="en-US" dirty="0"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рассеиванию загрязняющих веществ 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марта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36253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104775" y="3609181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142876" y="113517"/>
            <a:ext cx="47942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 dirty="0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329406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13710</TotalTime>
  <Words>840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2256</cp:revision>
  <cp:lastPrinted>2021-07-01T09:11:30Z</cp:lastPrinted>
  <dcterms:created xsi:type="dcterms:W3CDTF">2018-03-27T06:03:00Z</dcterms:created>
  <dcterms:modified xsi:type="dcterms:W3CDTF">2022-03-20T08:00:00Z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