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057636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21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с переходом на юго-западный 9-14 м/с. Температура воздуха ночью 4-6 мороза, днем 4-6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22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юго-западный 9-14 м/с. Температура воздуха ночью 4-6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      инженер М. Садуакасов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20.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03.2022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12:05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12947</TotalTime>
  <Words>616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2066</cp:revision>
  <cp:lastPrinted>2021-07-01T03:56:27Z</cp:lastPrinted>
  <dcterms:created xsi:type="dcterms:W3CDTF">2018-03-27T06:03:00Z</dcterms:created>
  <dcterms:modified xsi:type="dcterms:W3CDTF">2022-03-20T08:21:41Z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