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5769595"/>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20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15827"/>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21</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20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21</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таңертең және күндіз 15-20 м/с. Ауа температурасы түнде 11-13, күндіз 2-4 аяз.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22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21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Қар</a:t>
            </a:r>
            <a:r>
              <a:rPr lang="ru-RU" sz="1100" dirty="0">
                <a:latin typeface="Times New Roman" panose="02020603050405020304" pitchFamily="18" charset="0"/>
                <a:cs typeface="Times New Roman" panose="02020603050405020304" pitchFamily="18" charset="0"/>
              </a:rPr>
              <a:t>.</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a:t>
            </a:r>
            <a:r>
              <a:rPr lang="kk-KZ" sz="1100">
                <a:latin typeface="Times New Roman" panose="02020603050405020304" pitchFamily="18" charset="0"/>
                <a:cs typeface="Times New Roman" panose="02020603050405020304" pitchFamily="18" charset="0"/>
              </a:rPr>
              <a:t>үндіз </a:t>
            </a:r>
            <a:r>
              <a:rPr lang="kk-KZ" sz="1100" dirty="0">
                <a:latin typeface="Times New Roman" panose="02020603050405020304" pitchFamily="18" charset="0"/>
                <a:cs typeface="Times New Roman" panose="02020603050405020304" pitchFamily="18" charset="0"/>
              </a:rPr>
              <a:t>жаяу бұрқасын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күндіз 15-20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8-10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795889"/>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21, 22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15610</TotalTime>
  <Words>569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2294</cp:revision>
  <cp:lastPrinted>2022-02-09T05:34:48Z</cp:lastPrinted>
  <dcterms:created xsi:type="dcterms:W3CDTF">2018-03-27T06:03:00Z</dcterms:created>
  <dcterms:modified xsi:type="dcterms:W3CDTF">2022-03-20T08:26:48Z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