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9351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49430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Ночью и утром туман. Ветер юго-восточный с переходом на юго-западный 9-14, днем порывы 15-20 м/с. Температура воздуха ночью 2-4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Временами осадки (дождь, снег), туман. Ветер западный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13198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2193</cp:revision>
  <cp:lastPrinted>2022-03-20T06:53:05Z</cp:lastPrinted>
  <dcterms:created xsi:type="dcterms:W3CDTF">2018-03-27T06:03:00Z</dcterms:created>
  <dcterms:modified xsi:type="dcterms:W3CDTF">2022-03-20T08:41:23Z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