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20</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21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20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Оңтүстік-батыстан жел соғады, күші 15-20 м/с. Ауа температурасы </a:t>
            </a:r>
            <a:r>
              <a:rPr lang="kk-KZ" sz="1100" smtClean="0">
                <a:latin typeface="Times New Roman" pitchFamily="18" charset="0"/>
                <a:cs typeface="Times New Roman" pitchFamily="18" charset="0"/>
              </a:rPr>
              <a:t>түнде 9-11 күндіз 1-3 </a:t>
            </a:r>
            <a:r>
              <a:rPr lang="kk-KZ" sz="1100" dirty="0" smtClean="0">
                <a:latin typeface="Times New Roman" pitchFamily="18" charset="0"/>
                <a:cs typeface="Times New Roman" pitchFamily="18" charset="0"/>
              </a:rPr>
              <a:t>градус аяз.</a:t>
            </a:r>
          </a:p>
          <a:p>
            <a:pPr indent="182563" algn="ctr"/>
            <a:r>
              <a:rPr lang="kk-KZ" sz="1100" b="1" dirty="0" smtClean="0">
                <a:latin typeface="Times New Roman" pitchFamily="18" charset="0"/>
                <a:cs typeface="Times New Roman" pitchFamily="18" charset="0"/>
              </a:rPr>
              <a:t>22</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21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22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Қар.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12884</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2275</cp:revision>
  <cp:lastPrinted>2021-07-01T03:56:27Z</cp:lastPrinted>
  <dcterms:created xsi:type="dcterms:W3CDTF">2018-03-27T06:03:00Z</dcterms:created>
  <dcterms:modified xsi:type="dcterms:W3CDTF">2022-03-20T08:27:57Z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