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 Ветер 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12-14, днем 2-4 мороза.</a:t>
            </a:r>
          </a:p>
          <a:p>
            <a:pPr lvl="0" indent="450000" algn="just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северо-западный 9-14 м/с. Температура воздуха  8-10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90604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13207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2138</cp:revision>
  <cp:lastPrinted>2021-02-03T11:37:00Z</cp:lastPrinted>
  <dcterms:created xsi:type="dcterms:W3CDTF">2018-03-27T06:03:00Z</dcterms:created>
  <dcterms:modified xsi:type="dcterms:W3CDTF">2022-03-20T08:07:46Z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