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 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20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21 наурызға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таңертең және күндіз жауын-шашын </a:t>
            </a:r>
            <a:r>
              <a:rPr lang="ru-RU" sz="1200" dirty="0" err="1" smtClean="0">
                <a:latin typeface="Times New Roman" pitchFamily="18" charset="0"/>
                <a:cs typeface="Times New Roman" pitchFamily="18" charset="0"/>
              </a:rPr>
              <a:t>(көбінесе жаңбыр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батыстан жел соғады, күші 8-13 м/с. Ауа температурасы түнде 1-3 градус аяз, күндіз 8-10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22 </a:t>
            </a:r>
            <a:r>
              <a:rPr lang="ru-RU" sz="1200" b="1" dirty="0" err="1" smtClean="0">
                <a:latin typeface="Times New Roman" pitchFamily="18" charset="0"/>
                <a:cs typeface="Times New Roman" pitchFamily="18" charset="0"/>
              </a:rPr>
              <a:t>наурызға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21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22 наурызға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Батыстан жел </a:t>
            </a:r>
            <a:r>
              <a:rPr lang="kk-KZ" sz="1200" dirty="0" smtClean="0">
                <a:latin typeface="Times New Roman" pitchFamily="18" charset="0"/>
                <a:cs typeface="Times New Roman" pitchFamily="18" charset="0"/>
              </a:rPr>
              <a:t>соғады, күші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13603" y="32056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604" y="212426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13166</TotalTime>
  <Words>589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2240</cp:revision>
  <cp:lastPrinted>2021-07-01T03:56:27Z</cp:lastPrinted>
  <dcterms:created xsi:type="dcterms:W3CDTF">2018-03-27T06:03:00Z</dcterms:created>
  <dcterms:modified xsi:type="dcterms:W3CDTF">2022-03-20T08:47:57Z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