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9650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19 наурыз сағ. 20-ден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21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жаяу-бұрқасың</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7-9, күндіз 1-3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6-8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556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2021-07-01T07:38:07Z</cp:lastPrinted>
  <dcterms:created xsi:type="dcterms:W3CDTF">2018-03-27T06:03:00Z</dcterms:created>
  <dcterms:modified xsi:type="dcterms:W3CDTF">2022-03-20T08:20:07Z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