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3715965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79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7756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марта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1610556"/>
              </p:ext>
            </p:extLst>
          </p:nvPr>
        </p:nvGraphicFramePr>
        <p:xfrm>
          <a:off x="5029199" y="4239227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9199" y="35505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марта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юго-восточный, южный ночью 3-8, днем 7-12 м/с. Температура воздуха ночью 12-14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0-2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lvl="0" algn="ctr"/>
            <a:endParaRPr lang="ru-RU" sz="1200" b="1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2022 г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юго-западный 7-12 м/с. Температура воздуха  ночью 8-10° 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60155" y="2287360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29686" y="336887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14847</TotalTime>
  <Words>585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2118</cp:revision>
  <cp:lastPrinted>2021-07-01T03:56:27Z</cp:lastPrinted>
  <dcterms:created xsi:type="dcterms:W3CDTF">2018-03-27T06:03:00Z</dcterms:created>
  <dcterms:modified xsi:type="dcterms:W3CDTF">2022-03-20T08:39:07Z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