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27544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25022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20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 переходом на северо-западный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 22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осадков. Ветер 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14071</TotalTime>
  <Words>601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2101</cp:revision>
  <cp:lastPrinted>2021-10-15T03:50:29Z</cp:lastPrinted>
  <dcterms:created xsi:type="dcterms:W3CDTF">2018-03-27T06:03:00Z</dcterms:created>
  <dcterms:modified xsi:type="dcterms:W3CDTF">2022-03-20T08:05:50Z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