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№79</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қар жауады, жаяу бұрқасын болады. Оңтүстік-батыстан, батыстан жел соғады, күші 9-14, екпіні 15-20 м/с. Ауа температурасы түнде 12-14 градус аяз, күндіз 2-4 градус суық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9-14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8-10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13358</TotalTime>
  <Words>551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2150</cp:revision>
  <cp:lastPrinted>2021-07-01T07:38:07Z</cp:lastPrinted>
  <dcterms:created xsi:type="dcterms:W3CDTF">2018-03-27T06:03:00Z</dcterms:created>
  <dcterms:modified xsi:type="dcterms:W3CDTF">2022-03-20T08:07:40Z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