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56387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956126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Без осадков. Ночью и утром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Без осадков. Временами туман. Ветер северо-восточный 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13184</TotalTime>
  <Words>580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2190</cp:revision>
  <cp:lastPrinted>2022-03-17T06:38:09Z</cp:lastPrinted>
  <dcterms:created xsi:type="dcterms:W3CDTF">2018-03-27T06:03:00Z</dcterms:created>
  <dcterms:modified xsi:type="dcterms:W3CDTF">2022-03-19T07:33:34Z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