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Шымкент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1983684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марта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9042579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марта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Переменная облачность, без осадков. Ветер северо-восточный 8-13 м/с. Температура воздуха ночью 2-4 мороза, днем 7-9 тепла.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марта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20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21 марта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8-13 м/с. Температура воздуха  2-4 мороза.</a:t>
            </a: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4438" y="304902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12911</TotalTime>
  <Words>607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2130</cp:revision>
  <cp:lastPrinted>2021-07-01T03:56:27Z</cp:lastPrinted>
  <dcterms:created xsi:type="dcterms:W3CDTF">2018-03-27T06:03:00Z</dcterms:created>
  <dcterms:modified xsi:type="dcterms:W3CDTF">2022-03-19T08:09:19Z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