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777282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таңертең</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түседі</a:t>
            </a:r>
            <a:r>
              <a:rPr lang="ru-RU" sz="1200" dirty="0" smtClean="0">
                <a:solidFill>
                  <a:prstClr val="black"/>
                </a:solidFill>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solidFill>
                  <a:prstClr val="black"/>
                </a:solidFill>
                <a:latin typeface="Times New Roman"/>
                <a:ea typeface="Calibri"/>
              </a:rPr>
              <a:t>түстік-шығыстан</a:t>
            </a:r>
            <a:r>
              <a:rPr lang="kk-KZ" sz="1200" dirty="0" smtClean="0">
                <a:latin typeface="Times New Roman"/>
                <a:ea typeface="Calibri"/>
              </a:rPr>
              <a:t> </a:t>
            </a:r>
            <a:r>
              <a:rPr lang="kk-KZ" sz="1200" dirty="0">
                <a:latin typeface="Times New Roman"/>
                <a:ea typeface="Calibri"/>
              </a:rPr>
              <a:t>жел соғады</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ауын-шашынсыз</a:t>
            </a:r>
            <a:r>
              <a:rPr lang="ru-RU" sz="1200" dirty="0" smtClean="0">
                <a:latin typeface="Times New Roman" pitchFamily="18" charset="0"/>
                <a:cs typeface="Times New Roman" pitchFamily="18" charset="0"/>
              </a:rPr>
              <a:t>. К</a:t>
            </a:r>
            <a:r>
              <a:rPr lang="ru-RU" sz="1200" dirty="0" smtClean="0">
                <a:solidFill>
                  <a:prstClr val="black"/>
                </a:solidFill>
                <a:latin typeface="Times New Roman" pitchFamily="18" charset="0"/>
                <a:cs typeface="Times New Roman" pitchFamily="18" charset="0"/>
              </a:rPr>
              <a:t>ей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түседі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smtClean="0">
                <a:solidFill>
                  <a:prstClr val="black"/>
                </a:solidFill>
                <a:latin typeface="Times New Roman"/>
                <a:ea typeface="Calibri"/>
              </a:rPr>
              <a:t>түстік-шығыс</a:t>
            </a:r>
            <a:r>
              <a:rPr lang="kk-KZ" sz="1200" smtClean="0">
                <a:latin typeface="Times New Roman"/>
                <a:ea typeface="Calibri"/>
              </a:rPr>
              <a:t>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13344</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2232</cp:revision>
  <cp:lastPrinted>2022-03-19T06:52:24Z</cp:lastPrinted>
  <dcterms:created xsi:type="dcterms:W3CDTF">2018-03-27T06:03:00Z</dcterms:created>
  <dcterms:modified xsi:type="dcterms:W3CDTF">2022-03-19T07:33:30Z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