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0461207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№78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20, ночью 21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1591367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19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20 марта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Малооблачно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северо-восточный 9-14 м/с. Температура воздуха ночью 1-3 мороза, днем 6-8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 21 марта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марта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без осадков. Ветер северный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14066</TotalTime>
  <Words>597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2098</cp:revision>
  <cp:lastPrinted>2021-10-15T03:50:29Z</cp:lastPrinted>
  <dcterms:created xsi:type="dcterms:W3CDTF">2018-03-27T06:03:00Z</dcterms:created>
  <dcterms:modified xsi:type="dcterms:W3CDTF">2022-03-19T07:15:33Z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