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98576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zh-CN" sz="1600" b="1" i="1" dirty="0" smtClean="0">
                          <a:solidFill>
                            <a:srgbClr val="002060"/>
                          </a:solidFill>
                          <a:latin typeface="Times New Roman" panose="02020603050405020304" pitchFamily="18" charset="0"/>
                          <a:cs typeface="Times New Roman" panose="02020603050405020304" pitchFamily="18" charset="0"/>
                        </a:rPr>
                        <a:t>№78</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49299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 қаласы </a:t>
            </a:r>
            <a:r>
              <a:rPr lang="ru-RU" altLang="ru-RU" sz="1200" b="1" dirty="0" err="1" smtClean="0">
                <a:latin typeface="Times New Roman" pitchFamily="18" charset="0"/>
                <a:cs typeface="Times New Roman" pitchFamily="18" charset="0"/>
              </a:rPr>
              <a:t>бойынша</a:t>
            </a:r>
            <a:endParaRPr lang="ru-RU" altLang="ru-RU" sz="1200" b="1" dirty="0" smtClean="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20 наурызға арналған ауа-райы болжамы</a:t>
            </a:r>
            <a:endParaRPr lang="ru-RU" altLang="ru-RU" sz="1200" b="1" dirty="0" smtClean="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19 </a:t>
            </a:r>
            <a:r>
              <a:rPr lang="ru-RU" altLang="ru-RU" sz="1200" b="1" dirty="0" err="1" smtClean="0">
                <a:solidFill>
                  <a:srgbClr val="000000"/>
                </a:solidFill>
                <a:latin typeface="Times New Roman" pitchFamily="18" charset="0"/>
                <a:cs typeface="Times New Roman" pitchFamily="18" charset="0"/>
              </a:rPr>
              <a:t>наурыз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20-ден </a:t>
            </a:r>
            <a:r>
              <a:rPr lang="ru-RU" altLang="ru-RU" sz="1200" b="1" dirty="0" smtClean="0">
                <a:solidFill>
                  <a:srgbClr val="000000"/>
                </a:solidFill>
                <a:latin typeface="Times New Roman" pitchFamily="18" charset="0"/>
                <a:cs typeface="Times New Roman" pitchFamily="18" charset="0"/>
              </a:rPr>
              <a:t>20 </a:t>
            </a:r>
            <a:r>
              <a:rPr lang="ru-RU" altLang="ru-RU" sz="1200" b="1" dirty="0" err="1" smtClean="0">
                <a:solidFill>
                  <a:srgbClr val="000000"/>
                </a:solidFill>
                <a:latin typeface="Times New Roman" pitchFamily="18" charset="0"/>
                <a:cs typeface="Times New Roman" pitchFamily="18" charset="0"/>
              </a:rPr>
              <a:t>наурыз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20-ге </a:t>
            </a:r>
            <a:r>
              <a:rPr lang="ru-RU" altLang="ru-RU" sz="1200" b="1" dirty="0" err="1" smtClean="0">
                <a:solidFill>
                  <a:srgbClr val="000000"/>
                </a:solidFill>
                <a:latin typeface="Times New Roman" pitchFamily="18" charset="0"/>
                <a:cs typeface="Times New Roman" pitchFamily="18" charset="0"/>
              </a:rPr>
              <a:t>дейін</a:t>
            </a:r>
            <a:r>
              <a:rPr lang="ru-RU" altLang="ru-RU" sz="1200" b="1" dirty="0" smtClean="0">
                <a:solidFill>
                  <a:srgbClr val="000000"/>
                </a:solidFill>
                <a:latin typeface="Times New Roman" pitchFamily="18" charset="0"/>
                <a:cs typeface="Times New Roman" pitchFamily="18" charset="0"/>
              </a:rPr>
              <a:t>.</a:t>
            </a:r>
            <a:r>
              <a:rPr lang="ru-RU" sz="1200" b="1" dirty="0" smtClean="0">
                <a:solidFill>
                  <a:srgbClr val="000000"/>
                </a:solidFill>
                <a:latin typeface="Times New Roman" pitchFamily="18" charset="0"/>
                <a:cs typeface="Times New Roman" pitchFamily="18" charset="0"/>
                <a:sym typeface="+mn-ea"/>
              </a:rPr>
              <a:t>     </a:t>
            </a:r>
            <a:endParaRPr lang="kk-KZ" sz="1200" dirty="0" smtClean="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Түнде және таңертең тұман түседі.  Желдің бағыты шығыстан оңтүстік-батысқа ауысады, күші 5-10 м/с. Ауа температурасы түнде 22-24  градус аяз, күндіз 5-7 градус суық болады.</a:t>
            </a:r>
          </a:p>
          <a:p>
            <a:pPr lvl="0" indent="182563" algn="just"/>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21 </a:t>
            </a:r>
            <a:r>
              <a:rPr lang="kk-KZ" sz="1200" b="1" dirty="0" smtClean="0">
                <a:solidFill>
                  <a:srgbClr val="000000"/>
                </a:solidFill>
                <a:latin typeface="Times New Roman" pitchFamily="18" charset="0"/>
                <a:cs typeface="Times New Roman" pitchFamily="18" charset="0"/>
              </a:rPr>
              <a:t>наурыз</a:t>
            </a:r>
            <a:r>
              <a:rPr lang="ru-RU" sz="1200" b="1" dirty="0" err="1" smtClean="0">
                <a:solidFill>
                  <a:srgbClr val="000000"/>
                </a:solidFill>
                <a:latin typeface="Times New Roman" pitchFamily="18" charset="0"/>
                <a:cs typeface="Times New Roman" pitchFamily="18" charset="0"/>
              </a:rPr>
              <a:t>ға</a:t>
            </a: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2022 ж. 20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21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450000" algn="just"/>
            <a:r>
              <a:rPr lang="kk-KZ" sz="1200" dirty="0" smtClean="0">
                <a:latin typeface="Times New Roman" pitchFamily="18" charset="0"/>
                <a:cs typeface="Times New Roman" pitchFamily="18" charset="0"/>
              </a:rPr>
              <a:t>Көшпелі бұлтты, жауын-шашынсыз. Батыстан жел соғады, күші 9-14 </a:t>
            </a:r>
            <a:r>
              <a:rPr lang="kk-KZ" sz="1200" dirty="0" smtClean="0">
                <a:solidFill>
                  <a:srgbClr val="000000"/>
                </a:solidFill>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rPr>
              <a:t>Ауа температурасы 12-14 градус аяз болады.</a:t>
            </a:r>
            <a:r>
              <a:rPr lang="ru-RU" sz="1200" dirty="0" smtClean="0">
                <a:latin typeface="Times New Roman" pitchFamily="18" charset="0"/>
                <a:cs typeface="Times New Roman" pitchFamily="18" charset="0"/>
              </a:rPr>
              <a:t> </a:t>
            </a:r>
            <a:endParaRPr lang="kk-KZ" sz="1200" b="1" dirty="0" smtClean="0">
              <a:solidFill>
                <a:srgbClr val="000000"/>
              </a:solidFill>
              <a:latin typeface="Times New Roman" pitchFamily="18" charset="0"/>
              <a:cs typeface="Times New Roman" pitchFamily="18" charset="0"/>
            </a:endParaRPr>
          </a:p>
          <a:p>
            <a:pPr lvl="0" algn="ctr"/>
            <a:endParaRPr lang="kk-KZ"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668863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1360</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357430"/>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түні</a:t>
            </a:r>
            <a:r>
              <a:rPr lang="ru-RU" sz="1200" dirty="0" err="1">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a:t>
            </a:r>
            <a:r>
              <a:rPr lang="ru-RU" sz="120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13349</TotalTime>
  <Words>548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2149</cp:revision>
  <cp:lastPrinted>2021-07-01T07:38:07Z</cp:lastPrinted>
  <dcterms:created xsi:type="dcterms:W3CDTF">2018-03-27T06:03:00Z</dcterms:created>
  <dcterms:modified xsi:type="dcterms:W3CDTF">2022-03-19T07:17:02Z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