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туман. Ветер восточный с переходом на юго-западный 5-10 м/с. Температура воздуха ночью 22-24, днем 5-7 мороза</a:t>
            </a:r>
            <a:r>
              <a:rPr lang="ru-RU" sz="1200" dirty="0" smtClean="0"/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западный 9-14 м/с. Температура воздуха  12-14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31368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13197</TotalTime>
  <Words>618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2135</cp:revision>
  <cp:lastPrinted>2021-02-03T11:37:00Z</cp:lastPrinted>
  <dcterms:created xsi:type="dcterms:W3CDTF">2018-03-27T06:03:00Z</dcterms:created>
  <dcterms:modified xsi:type="dcterms:W3CDTF">2022-03-19T07:17:06Z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