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90167358"/>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78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19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4" y="53738"/>
            <a:ext cx="4840289"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наурызға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19 </a:t>
            </a:r>
            <a:r>
              <a:rPr lang="ru-RU" altLang="ru-RU" sz="1200" b="1" dirty="0" err="1">
                <a:solidFill>
                  <a:srgbClr val="000000"/>
                </a:solidFill>
                <a:latin typeface="Times New Roman" panose="02020603050405020304" pitchFamily="18" charset="0"/>
                <a:cs typeface="Times New Roman" panose="02020603050405020304" pitchFamily="18" charset="0"/>
              </a:rPr>
              <a:t>наурызды</a:t>
            </a:r>
            <a:r>
              <a:rPr lang="kk-KZ" altLang="ru-RU" sz="1200" b="1" dirty="0">
                <a:solidFill>
                  <a:srgbClr val="000000"/>
                </a:solidFill>
                <a:latin typeface="Times New Roman" panose="02020603050405020304" pitchFamily="18" charset="0"/>
                <a:cs typeface="Times New Roman" panose="02020603050405020304" pitchFamily="18" charset="0"/>
              </a:rPr>
              <a:t>ң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 </a:t>
            </a:r>
            <a:r>
              <a:rPr lang="ru-RU" altLang="ru-RU" sz="1200" b="1" dirty="0" err="1">
                <a:solidFill>
                  <a:srgbClr val="000000"/>
                </a:solidFill>
                <a:latin typeface="Times New Roman" panose="02020603050405020304" pitchFamily="18" charset="0"/>
                <a:cs typeface="Times New Roman" panose="02020603050405020304" pitchFamily="18" charset="0"/>
              </a:rPr>
              <a:t>наурыздың</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Желдің күші 7-12, күндіз екпіні 15 м/с. Ауаның температурасы түнде 18-20, күндіз 5-7 градус аяз болады.</a:t>
            </a: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21 наурызға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20 </a:t>
            </a:r>
            <a:r>
              <a:rPr lang="ru-RU" sz="1200" b="1" dirty="0" err="1">
                <a:solidFill>
                  <a:srgbClr val="000000"/>
                </a:solidFill>
                <a:latin typeface="Times New Roman" panose="02020603050405020304" pitchFamily="18" charset="0"/>
                <a:cs typeface="Times New Roman" panose="02020603050405020304" pitchFamily="18" charset="0"/>
              </a:rPr>
              <a:t>наурыздың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21 </a:t>
            </a:r>
            <a:r>
              <a:rPr lang="ru-RU" sz="1200" b="1" dirty="0" err="1">
                <a:solidFill>
                  <a:srgbClr val="000000"/>
                </a:solidFill>
                <a:latin typeface="Times New Roman" panose="02020603050405020304" pitchFamily="18" charset="0"/>
                <a:cs typeface="Times New Roman" panose="02020603050405020304" pitchFamily="18" charset="0"/>
              </a:rPr>
              <a:t>наурыздың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Желдің күші 9-14, екпіні 15-20 м/с. Ауаның температурасы түнде 13-15 градус аяз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82903907"/>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1794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наурызда</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3799" y="385903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2" y="276328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20 </a:t>
            </a:r>
            <a:r>
              <a:rPr lang="ru-RU" sz="1200" dirty="0" err="1">
                <a:solidFill>
                  <a:schemeClr val="tx1"/>
                </a:solidFill>
                <a:latin typeface="Times New Roman" panose="02020603050405020304" pitchFamily="18" charset="0"/>
                <a:cs typeface="Times New Roman" panose="02020603050405020304" pitchFamily="18" charset="0"/>
              </a:rPr>
              <a:t>наурызда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21 </a:t>
            </a:r>
            <a:r>
              <a:rPr lang="ru-RU" sz="1200" dirty="0" err="1">
                <a:solidFill>
                  <a:schemeClr val="tx1"/>
                </a:solidFill>
                <a:latin typeface="Times New Roman" panose="02020603050405020304" pitchFamily="18" charset="0"/>
                <a:cs typeface="Times New Roman" panose="02020603050405020304" pitchFamily="18" charset="0"/>
              </a:rPr>
              <a:t>наурызда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a:solidFill>
                  <a:schemeClr val="tx1"/>
                </a:solidFill>
                <a:latin typeface="Times New Roman" panose="02020603050405020304" pitchFamily="18" charset="0"/>
                <a:cs typeface="Times New Roman" panose="02020603050405020304" pitchFamily="18" charset="0"/>
              </a:rPr>
              <a:t> </a:t>
            </a:r>
            <a:r>
              <a:rPr lang="kk-KZ" sz="1200">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13072</TotalTime>
  <Words>555</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2105</cp:revision>
  <cp:lastPrinted>2021-07-01T07:38:07Z</cp:lastPrinted>
  <dcterms:created xsi:type="dcterms:W3CDTF">2018-03-27T06:03:00Z</dcterms:created>
  <dcterms:modified xsi:type="dcterms:W3CDTF">2022-03-19T07:42:44Z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